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6" r:id="rId4"/>
  </p:sldMasterIdLst>
  <p:notesMasterIdLst>
    <p:notesMasterId r:id="rId24"/>
  </p:notesMasterIdLst>
  <p:sldIdLst>
    <p:sldId id="314" r:id="rId5"/>
    <p:sldId id="313" r:id="rId6"/>
    <p:sldId id="308" r:id="rId7"/>
    <p:sldId id="315" r:id="rId8"/>
    <p:sldId id="316" r:id="rId9"/>
    <p:sldId id="317" r:id="rId10"/>
    <p:sldId id="318" r:id="rId11"/>
    <p:sldId id="321" r:id="rId12"/>
    <p:sldId id="319" r:id="rId13"/>
    <p:sldId id="322" r:id="rId14"/>
    <p:sldId id="320" r:id="rId15"/>
    <p:sldId id="294" r:id="rId16"/>
    <p:sldId id="295" r:id="rId17"/>
    <p:sldId id="310" r:id="rId18"/>
    <p:sldId id="303" r:id="rId19"/>
    <p:sldId id="304" r:id="rId20"/>
    <p:sldId id="305" r:id="rId21"/>
    <p:sldId id="311" r:id="rId22"/>
    <p:sldId id="312"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392" userDrawn="1">
          <p15:clr>
            <a:srgbClr val="A4A3A4"/>
          </p15:clr>
        </p15:guide>
        <p15:guide id="2" pos="7056" userDrawn="1">
          <p15:clr>
            <a:srgbClr val="A4A3A4"/>
          </p15:clr>
        </p15:guide>
        <p15:guide id="3" orient="horz" pos="3168"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822" autoAdjust="0"/>
    <p:restoredTop sz="93383" autoAdjust="0"/>
  </p:normalViewPr>
  <p:slideViewPr>
    <p:cSldViewPr snapToGrid="0">
      <p:cViewPr varScale="1">
        <p:scale>
          <a:sx n="80" d="100"/>
          <a:sy n="80" d="100"/>
        </p:scale>
        <p:origin x="744" y="67"/>
      </p:cViewPr>
      <p:guideLst>
        <p:guide orient="horz" pos="1392"/>
        <p:guide pos="7056"/>
        <p:guide orient="horz" pos="3168"/>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A974-4FBB-8267-A07818BB3818}"/>
            </c:ext>
          </c:extLst>
        </c:ser>
        <c:ser>
          <c:idx val="1"/>
          <c:order val="1"/>
          <c:tx>
            <c:strRef>
              <c:f>Sheet1!$C$1</c:f>
              <c:strCache>
                <c:ptCount val="1"/>
                <c:pt idx="0">
                  <c:v>Series 2</c:v>
                </c:pt>
              </c:strCache>
            </c:strRef>
          </c:tx>
          <c:spPr>
            <a:solidFill>
              <a:schemeClr val="accent3"/>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A974-4FBB-8267-A07818BB3818}"/>
            </c:ext>
          </c:extLst>
        </c:ser>
        <c:ser>
          <c:idx val="2"/>
          <c:order val="2"/>
          <c:tx>
            <c:strRef>
              <c:f>Sheet1!$D$1</c:f>
              <c:strCache>
                <c:ptCount val="1"/>
                <c:pt idx="0">
                  <c:v>Series 3</c:v>
                </c:pt>
              </c:strCache>
            </c:strRef>
          </c:tx>
          <c:spPr>
            <a:solidFill>
              <a:schemeClr val="accent4"/>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A974-4FBB-8267-A07818BB3818}"/>
            </c:ext>
          </c:extLst>
        </c:ser>
        <c:dLbls>
          <c:showLegendKey val="0"/>
          <c:showVal val="0"/>
          <c:showCatName val="0"/>
          <c:showSerName val="0"/>
          <c:showPercent val="0"/>
          <c:showBubbleSize val="0"/>
        </c:dLbls>
        <c:gapWidth val="219"/>
        <c:overlap val="-27"/>
        <c:axId val="1228544223"/>
        <c:axId val="1196036207"/>
      </c:barChart>
      <c:catAx>
        <c:axId val="122854422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it-IT"/>
          </a:p>
        </c:txPr>
        <c:crossAx val="1196036207"/>
        <c:crosses val="autoZero"/>
        <c:auto val="1"/>
        <c:lblAlgn val="ctr"/>
        <c:lblOffset val="100"/>
        <c:noMultiLvlLbl val="0"/>
      </c:catAx>
      <c:valAx>
        <c:axId val="119603620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it-IT"/>
          </a:p>
        </c:txPr>
        <c:crossAx val="1228544223"/>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it-IT"/>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it-IT"/>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18/5/colors/Iconchunking_coloredoutline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5C0B14E-AEA6-48D3-A387-ED4A3A3BF840}" type="doc">
      <dgm:prSet loTypeId="urn:microsoft.com/office/officeart/2016/7/layout/AccentHomeChevronProcess" loCatId="process" qsTypeId="urn:microsoft.com/office/officeart/2005/8/quickstyle/simple1" qsCatId="simple" csTypeId="urn:microsoft.com/office/officeart/2018/5/colors/Iconchunking_coloredoutline_colorful1" csCatId="colorful" phldr="1"/>
      <dgm:spPr/>
      <dgm:t>
        <a:bodyPr/>
        <a:lstStyle/>
        <a:p>
          <a:endParaRPr lang="en-US"/>
        </a:p>
      </dgm:t>
    </dgm:pt>
    <dgm:pt modelId="{AACEAFD5-63CF-4AFC-B46F-BE086C5D447C}">
      <dgm:prSet phldrT="[Text]"/>
      <dgm:spPr>
        <a:solidFill>
          <a:schemeClr val="accent2"/>
        </a:solidFill>
        <a:ln>
          <a:solidFill>
            <a:schemeClr val="accent2"/>
          </a:solidFill>
        </a:ln>
      </dgm:spPr>
      <dgm:t>
        <a:bodyPr/>
        <a:lstStyle/>
        <a:p>
          <a:r>
            <a:rPr lang="en-US" dirty="0"/>
            <a:t>Title</a:t>
          </a:r>
        </a:p>
      </dgm:t>
    </dgm:pt>
    <dgm:pt modelId="{7A0BD8EC-BB4A-4912-A54E-6F39B681264E}" type="parTrans" cxnId="{AE101ABC-7EA3-4444-A576-8AB15A371C84}">
      <dgm:prSet/>
      <dgm:spPr/>
      <dgm:t>
        <a:bodyPr/>
        <a:lstStyle/>
        <a:p>
          <a:endParaRPr lang="en-US"/>
        </a:p>
      </dgm:t>
    </dgm:pt>
    <dgm:pt modelId="{7A8D4B4D-06E9-4958-810D-A6226B6AC588}" type="sibTrans" cxnId="{AE101ABC-7EA3-4444-A576-8AB15A371C84}">
      <dgm:prSet/>
      <dgm:spPr/>
      <dgm:t>
        <a:bodyPr/>
        <a:lstStyle/>
        <a:p>
          <a:endParaRPr lang="en-US"/>
        </a:p>
      </dgm:t>
    </dgm:pt>
    <dgm:pt modelId="{349299C9-846E-4827-813A-349CCCE20782}">
      <dgm:prSet phldrT="[Text]"/>
      <dgm:spPr/>
      <dgm:t>
        <a:bodyPr/>
        <a:lstStyle/>
        <a:p>
          <a:r>
            <a:rPr lang="en-US" b="0" i="0" u="none" dirty="0"/>
            <a:t>To start a presentation, go to the Slide Show tab, and select From Beginning.</a:t>
          </a:r>
          <a:endParaRPr lang="en-US" dirty="0"/>
        </a:p>
      </dgm:t>
    </dgm:pt>
    <dgm:pt modelId="{AEA27547-B9ED-4994-BD27-04EC297EF367}" type="parTrans" cxnId="{0EFA3039-6828-403C-9445-4359BA6645E6}">
      <dgm:prSet/>
      <dgm:spPr/>
      <dgm:t>
        <a:bodyPr/>
        <a:lstStyle/>
        <a:p>
          <a:endParaRPr lang="en-US"/>
        </a:p>
      </dgm:t>
    </dgm:pt>
    <dgm:pt modelId="{9D819F52-ACA0-4B08-8256-DF6BD8FA3A0B}" type="sibTrans" cxnId="{0EFA3039-6828-403C-9445-4359BA6645E6}">
      <dgm:prSet/>
      <dgm:spPr/>
      <dgm:t>
        <a:bodyPr/>
        <a:lstStyle/>
        <a:p>
          <a:endParaRPr lang="en-US"/>
        </a:p>
      </dgm:t>
    </dgm:pt>
    <dgm:pt modelId="{D07AD3FD-84FF-467E-9693-752776549C61}">
      <dgm:prSet phldrT="[Text]"/>
      <dgm:spPr>
        <a:solidFill>
          <a:schemeClr val="accent1"/>
        </a:solidFill>
        <a:ln>
          <a:solidFill>
            <a:schemeClr val="accent1"/>
          </a:solidFill>
        </a:ln>
      </dgm:spPr>
      <dgm:t>
        <a:bodyPr/>
        <a:lstStyle/>
        <a:p>
          <a:r>
            <a:rPr lang="en-US" dirty="0"/>
            <a:t>Title</a:t>
          </a:r>
        </a:p>
      </dgm:t>
    </dgm:pt>
    <dgm:pt modelId="{7B691773-F524-4FAD-A272-BDF0B0C4370A}" type="parTrans" cxnId="{55492768-9A5E-4F74-AC7C-959C5C24EFD3}">
      <dgm:prSet/>
      <dgm:spPr/>
      <dgm:t>
        <a:bodyPr/>
        <a:lstStyle/>
        <a:p>
          <a:endParaRPr lang="en-US"/>
        </a:p>
      </dgm:t>
    </dgm:pt>
    <dgm:pt modelId="{A8C9B7A9-BC2A-4753-B7F0-F2E361D95520}" type="sibTrans" cxnId="{55492768-9A5E-4F74-AC7C-959C5C24EFD3}">
      <dgm:prSet/>
      <dgm:spPr/>
      <dgm:t>
        <a:bodyPr/>
        <a:lstStyle/>
        <a:p>
          <a:endParaRPr lang="en-US"/>
        </a:p>
      </dgm:t>
    </dgm:pt>
    <dgm:pt modelId="{5D70EFF5-8B31-4A1F-AE44-51E4CF0013EB}">
      <dgm:prSet phldrT="[Text]"/>
      <dgm:spPr/>
      <dgm:t>
        <a:bodyPr/>
        <a:lstStyle/>
        <a:p>
          <a:r>
            <a:rPr lang="en-US" b="0" i="0" u="none" dirty="0"/>
            <a:t>To display Presenter view, in Slide Show view, on the control bar at the bottom left select the three dots, and then Show Presenter View. </a:t>
          </a:r>
          <a:endParaRPr lang="en-US" dirty="0"/>
        </a:p>
      </dgm:t>
    </dgm:pt>
    <dgm:pt modelId="{96C720A0-FEEF-48D1-8DF6-ABA03C304822}" type="parTrans" cxnId="{E97FF64F-8020-497E-AE7D-2395DDA4560D}">
      <dgm:prSet/>
      <dgm:spPr/>
      <dgm:t>
        <a:bodyPr/>
        <a:lstStyle/>
        <a:p>
          <a:endParaRPr lang="en-US"/>
        </a:p>
      </dgm:t>
    </dgm:pt>
    <dgm:pt modelId="{B6A59CDE-18AD-4553-B6C5-FF001A8E8510}" type="sibTrans" cxnId="{E97FF64F-8020-497E-AE7D-2395DDA4560D}">
      <dgm:prSet/>
      <dgm:spPr/>
      <dgm:t>
        <a:bodyPr/>
        <a:lstStyle/>
        <a:p>
          <a:endParaRPr lang="en-US"/>
        </a:p>
      </dgm:t>
    </dgm:pt>
    <dgm:pt modelId="{D71FC021-6A65-44D1-95B9-0E6C89079866}">
      <dgm:prSet phldrT="[Text]"/>
      <dgm:spPr>
        <a:solidFill>
          <a:schemeClr val="accent5"/>
        </a:solidFill>
        <a:ln>
          <a:solidFill>
            <a:schemeClr val="accent5"/>
          </a:solidFill>
        </a:ln>
      </dgm:spPr>
      <dgm:t>
        <a:bodyPr/>
        <a:lstStyle/>
        <a:p>
          <a:r>
            <a:rPr lang="en-US" dirty="0"/>
            <a:t>Title</a:t>
          </a:r>
        </a:p>
      </dgm:t>
    </dgm:pt>
    <dgm:pt modelId="{862AAE39-3AAD-40E3-BA20-90187BD73242}" type="parTrans" cxnId="{53239C96-427C-420B-95DC-546F3B30ED65}">
      <dgm:prSet/>
      <dgm:spPr/>
      <dgm:t>
        <a:bodyPr/>
        <a:lstStyle/>
        <a:p>
          <a:endParaRPr lang="en-US"/>
        </a:p>
      </dgm:t>
    </dgm:pt>
    <dgm:pt modelId="{9B090D9D-470E-46E2-AABB-0368A52481AA}" type="sibTrans" cxnId="{53239C96-427C-420B-95DC-546F3B30ED65}">
      <dgm:prSet/>
      <dgm:spPr/>
      <dgm:t>
        <a:bodyPr/>
        <a:lstStyle/>
        <a:p>
          <a:endParaRPr lang="en-US"/>
        </a:p>
      </dgm:t>
    </dgm:pt>
    <dgm:pt modelId="{4A6BB192-9983-4F48-BBC5-6E384EED7EC5}">
      <dgm:prSet phldrT="[Text]"/>
      <dgm:spPr/>
      <dgm:t>
        <a:bodyPr/>
        <a:lstStyle/>
        <a:p>
          <a:r>
            <a:rPr lang="en-US" b="0" i="0" u="none" dirty="0"/>
            <a:t>During your presentation, the speaker notes are visible on your monitor, but aren't visible to the audience. </a:t>
          </a:r>
          <a:endParaRPr lang="en-US" dirty="0"/>
        </a:p>
      </dgm:t>
    </dgm:pt>
    <dgm:pt modelId="{230A6E4A-6CED-4DC0-AEFE-6859FE07B658}" type="parTrans" cxnId="{E3115EEA-DE9C-4F06-B8B3-BEB263D5F2B1}">
      <dgm:prSet/>
      <dgm:spPr/>
      <dgm:t>
        <a:bodyPr/>
        <a:lstStyle/>
        <a:p>
          <a:endParaRPr lang="en-US"/>
        </a:p>
      </dgm:t>
    </dgm:pt>
    <dgm:pt modelId="{0B568EC2-5D2A-4B00-8047-B7832F245B44}" type="sibTrans" cxnId="{E3115EEA-DE9C-4F06-B8B3-BEB263D5F2B1}">
      <dgm:prSet/>
      <dgm:spPr/>
      <dgm:t>
        <a:bodyPr/>
        <a:lstStyle/>
        <a:p>
          <a:endParaRPr lang="en-US"/>
        </a:p>
      </dgm:t>
    </dgm:pt>
    <dgm:pt modelId="{5EDA317F-AB2E-47DE-BA46-16FA60C3C561}">
      <dgm:prSet phldrT="[Text]"/>
      <dgm:spPr>
        <a:solidFill>
          <a:schemeClr val="accent3"/>
        </a:solidFill>
        <a:ln>
          <a:solidFill>
            <a:schemeClr val="accent3"/>
          </a:solidFill>
        </a:ln>
      </dgm:spPr>
      <dgm:t>
        <a:bodyPr/>
        <a:lstStyle/>
        <a:p>
          <a:r>
            <a:rPr lang="en-US" dirty="0"/>
            <a:t>Title</a:t>
          </a:r>
        </a:p>
      </dgm:t>
    </dgm:pt>
    <dgm:pt modelId="{775EBB35-E8CF-4A14-B0A8-45A53D65E711}" type="parTrans" cxnId="{7B8F902E-4BA3-41AA-9991-54805A6B93DE}">
      <dgm:prSet/>
      <dgm:spPr/>
      <dgm:t>
        <a:bodyPr/>
        <a:lstStyle/>
        <a:p>
          <a:endParaRPr lang="en-US"/>
        </a:p>
      </dgm:t>
    </dgm:pt>
    <dgm:pt modelId="{A75B061E-69EA-487C-8330-1430DA0F139D}" type="sibTrans" cxnId="{7B8F902E-4BA3-41AA-9991-54805A6B93DE}">
      <dgm:prSet/>
      <dgm:spPr/>
      <dgm:t>
        <a:bodyPr/>
        <a:lstStyle/>
        <a:p>
          <a:endParaRPr lang="en-US"/>
        </a:p>
      </dgm:t>
    </dgm:pt>
    <dgm:pt modelId="{F757DBC8-3670-4122-937A-47DB91C0F3FE}">
      <dgm:prSet phldrT="[Text]"/>
      <dgm:spPr/>
      <dgm:t>
        <a:bodyPr/>
        <a:lstStyle/>
        <a:p>
          <a:r>
            <a:rPr lang="en-US" b="0" i="0" u="none" dirty="0"/>
            <a:t>The Notes pane is a box that appears below each slide. Tap it to add notes. </a:t>
          </a:r>
          <a:endParaRPr lang="en-US" dirty="0"/>
        </a:p>
      </dgm:t>
    </dgm:pt>
    <dgm:pt modelId="{8F483F27-8D97-48E5-9210-1B448F1CE277}" type="parTrans" cxnId="{8A3D4B73-3658-4A4C-9DFE-F59E22A79482}">
      <dgm:prSet/>
      <dgm:spPr/>
      <dgm:t>
        <a:bodyPr/>
        <a:lstStyle/>
        <a:p>
          <a:endParaRPr lang="en-US"/>
        </a:p>
      </dgm:t>
    </dgm:pt>
    <dgm:pt modelId="{A46A41DD-2CA4-4800-8F85-546ABB24ED07}" type="sibTrans" cxnId="{8A3D4B73-3658-4A4C-9DFE-F59E22A79482}">
      <dgm:prSet/>
      <dgm:spPr/>
      <dgm:t>
        <a:bodyPr/>
        <a:lstStyle/>
        <a:p>
          <a:endParaRPr lang="en-US"/>
        </a:p>
      </dgm:t>
    </dgm:pt>
    <dgm:pt modelId="{7B2FF309-5120-45E2-ACC8-F8FAA9DBDA55}">
      <dgm:prSet phldrT="[Text]"/>
      <dgm:spPr>
        <a:solidFill>
          <a:schemeClr val="accent4"/>
        </a:solidFill>
        <a:ln>
          <a:solidFill>
            <a:schemeClr val="accent4"/>
          </a:solidFill>
        </a:ln>
      </dgm:spPr>
      <dgm:t>
        <a:bodyPr/>
        <a:lstStyle/>
        <a:p>
          <a:r>
            <a:rPr lang="en-US" dirty="0"/>
            <a:t>Title</a:t>
          </a:r>
        </a:p>
      </dgm:t>
    </dgm:pt>
    <dgm:pt modelId="{2CF5AF8A-5687-489A-9838-EDDBB760D421}" type="parTrans" cxnId="{D35DB9DA-961B-46CD-BB14-44CD766D8CB7}">
      <dgm:prSet/>
      <dgm:spPr/>
      <dgm:t>
        <a:bodyPr/>
        <a:lstStyle/>
        <a:p>
          <a:endParaRPr lang="en-US"/>
        </a:p>
      </dgm:t>
    </dgm:pt>
    <dgm:pt modelId="{D5CAA101-B828-45D7-965B-F77CD6FBA109}" type="sibTrans" cxnId="{D35DB9DA-961B-46CD-BB14-44CD766D8CB7}">
      <dgm:prSet/>
      <dgm:spPr/>
      <dgm:t>
        <a:bodyPr/>
        <a:lstStyle/>
        <a:p>
          <a:endParaRPr lang="en-US"/>
        </a:p>
      </dgm:t>
    </dgm:pt>
    <dgm:pt modelId="{EE155DB2-6788-4019-961C-F8B89C275CE8}">
      <dgm:prSet phldrT="[Text]"/>
      <dgm:spPr/>
      <dgm:t>
        <a:bodyPr/>
        <a:lstStyle/>
        <a:p>
          <a:r>
            <a:rPr lang="en-US" b="0" i="0" u="none" dirty="0"/>
            <a:t>If you don’t see the Notes pane or it is completely minimized, click Notes on the task bar across the bottom of the PowerPoint window. </a:t>
          </a:r>
          <a:endParaRPr lang="en-US" dirty="0"/>
        </a:p>
      </dgm:t>
    </dgm:pt>
    <dgm:pt modelId="{8395B9D5-FF39-4045-8569-9C13F11FB1E5}" type="parTrans" cxnId="{E3D274C7-DB39-45B8-B18F-742495FE5026}">
      <dgm:prSet/>
      <dgm:spPr/>
      <dgm:t>
        <a:bodyPr/>
        <a:lstStyle/>
        <a:p>
          <a:endParaRPr lang="en-US"/>
        </a:p>
      </dgm:t>
    </dgm:pt>
    <dgm:pt modelId="{F94C628D-62C1-4AF5-B102-2A2AA7FD22DE}" type="sibTrans" cxnId="{E3D274C7-DB39-45B8-B18F-742495FE5026}">
      <dgm:prSet/>
      <dgm:spPr/>
      <dgm:t>
        <a:bodyPr/>
        <a:lstStyle/>
        <a:p>
          <a:endParaRPr lang="en-US"/>
        </a:p>
      </dgm:t>
    </dgm:pt>
    <dgm:pt modelId="{594BF422-752C-42F3-A230-3D0E6AE9A886}" type="pres">
      <dgm:prSet presAssocID="{55C0B14E-AEA6-48D3-A387-ED4A3A3BF840}" presName="Name0" presStyleCnt="0">
        <dgm:presLayoutVars>
          <dgm:animLvl val="lvl"/>
          <dgm:resizeHandles val="exact"/>
        </dgm:presLayoutVars>
      </dgm:prSet>
      <dgm:spPr/>
    </dgm:pt>
    <dgm:pt modelId="{F6A1B9E0-4B4A-47A4-A011-67526CEEA770}" type="pres">
      <dgm:prSet presAssocID="{AACEAFD5-63CF-4AFC-B46F-BE086C5D447C}" presName="composite" presStyleCnt="0"/>
      <dgm:spPr/>
    </dgm:pt>
    <dgm:pt modelId="{FA4E6E73-A3C8-4495-927B-8AADA5A74297}" type="pres">
      <dgm:prSet presAssocID="{AACEAFD5-63CF-4AFC-B46F-BE086C5D447C}" presName="L" presStyleLbl="solidFgAcc1" presStyleIdx="0" presStyleCnt="5">
        <dgm:presLayoutVars>
          <dgm:chMax val="0"/>
          <dgm:chPref val="0"/>
        </dgm:presLayoutVars>
      </dgm:prSet>
      <dgm:spPr>
        <a:ln>
          <a:solidFill>
            <a:schemeClr val="accent2"/>
          </a:solidFill>
        </a:ln>
      </dgm:spPr>
    </dgm:pt>
    <dgm:pt modelId="{CA3A6A4E-2D39-41D2-A6B1-B590D0C452D2}" type="pres">
      <dgm:prSet presAssocID="{AACEAFD5-63CF-4AFC-B46F-BE086C5D447C}" presName="parTx" presStyleLbl="alignNode1" presStyleIdx="0" presStyleCnt="5">
        <dgm:presLayoutVars>
          <dgm:chMax val="0"/>
          <dgm:chPref val="0"/>
          <dgm:bulletEnabled val="1"/>
        </dgm:presLayoutVars>
      </dgm:prSet>
      <dgm:spPr/>
    </dgm:pt>
    <dgm:pt modelId="{810D7AA7-A541-4507-BE7F-36CCF210089F}" type="pres">
      <dgm:prSet presAssocID="{AACEAFD5-63CF-4AFC-B46F-BE086C5D447C}" presName="desTx" presStyleLbl="revTx" presStyleIdx="0" presStyleCnt="5">
        <dgm:presLayoutVars>
          <dgm:chMax val="0"/>
          <dgm:chPref val="0"/>
          <dgm:bulletEnabled val="1"/>
        </dgm:presLayoutVars>
      </dgm:prSet>
      <dgm:spPr/>
    </dgm:pt>
    <dgm:pt modelId="{4F7CDD44-32F1-4759-861F-8DABEBBA8D89}" type="pres">
      <dgm:prSet presAssocID="{AACEAFD5-63CF-4AFC-B46F-BE086C5D447C}" presName="EmptyPlaceHolder" presStyleCnt="0"/>
      <dgm:spPr/>
    </dgm:pt>
    <dgm:pt modelId="{C9A9B9EA-6A1D-4A13-9C7F-C112F25D2888}" type="pres">
      <dgm:prSet presAssocID="{7A8D4B4D-06E9-4958-810D-A6226B6AC588}" presName="space" presStyleCnt="0"/>
      <dgm:spPr/>
    </dgm:pt>
    <dgm:pt modelId="{EC37843F-14A6-4E20-B7AE-2B086A8F5F45}" type="pres">
      <dgm:prSet presAssocID="{D07AD3FD-84FF-467E-9693-752776549C61}" presName="composite" presStyleCnt="0"/>
      <dgm:spPr/>
    </dgm:pt>
    <dgm:pt modelId="{E41E7729-FD3F-426D-804C-45BD60BD762D}" type="pres">
      <dgm:prSet presAssocID="{D07AD3FD-84FF-467E-9693-752776549C61}" presName="L" presStyleLbl="solidFgAcc1" presStyleIdx="1" presStyleCnt="5">
        <dgm:presLayoutVars>
          <dgm:chMax val="0"/>
          <dgm:chPref val="0"/>
        </dgm:presLayoutVars>
      </dgm:prSet>
      <dgm:spPr>
        <a:ln>
          <a:solidFill>
            <a:schemeClr val="accent1"/>
          </a:solidFill>
        </a:ln>
      </dgm:spPr>
    </dgm:pt>
    <dgm:pt modelId="{6C46E586-0364-4C52-98F9-74A7ACD803D1}" type="pres">
      <dgm:prSet presAssocID="{D07AD3FD-84FF-467E-9693-752776549C61}" presName="parTx" presStyleLbl="alignNode1" presStyleIdx="1" presStyleCnt="5">
        <dgm:presLayoutVars>
          <dgm:chMax val="0"/>
          <dgm:chPref val="0"/>
          <dgm:bulletEnabled val="1"/>
        </dgm:presLayoutVars>
      </dgm:prSet>
      <dgm:spPr/>
    </dgm:pt>
    <dgm:pt modelId="{5E07F9E4-149C-4A89-848F-4ABDD305F0C5}" type="pres">
      <dgm:prSet presAssocID="{D07AD3FD-84FF-467E-9693-752776549C61}" presName="desTx" presStyleLbl="revTx" presStyleIdx="1" presStyleCnt="5">
        <dgm:presLayoutVars>
          <dgm:chMax val="0"/>
          <dgm:chPref val="0"/>
          <dgm:bulletEnabled val="1"/>
        </dgm:presLayoutVars>
      </dgm:prSet>
      <dgm:spPr/>
    </dgm:pt>
    <dgm:pt modelId="{2928FCAD-BE3F-45AC-93A5-FD98F8A50E00}" type="pres">
      <dgm:prSet presAssocID="{D07AD3FD-84FF-467E-9693-752776549C61}" presName="EmptyPlaceHolder" presStyleCnt="0"/>
      <dgm:spPr/>
    </dgm:pt>
    <dgm:pt modelId="{C2DF8D93-19C7-4E07-BCAF-9FAAB62C8CF2}" type="pres">
      <dgm:prSet presAssocID="{A8C9B7A9-BC2A-4753-B7F0-F2E361D95520}" presName="space" presStyleCnt="0"/>
      <dgm:spPr/>
    </dgm:pt>
    <dgm:pt modelId="{86E313B1-36D3-44D7-907E-22A08CB8E9CC}" type="pres">
      <dgm:prSet presAssocID="{D71FC021-6A65-44D1-95B9-0E6C89079866}" presName="composite" presStyleCnt="0"/>
      <dgm:spPr/>
    </dgm:pt>
    <dgm:pt modelId="{473F2067-7126-4D56-A328-5A8CFD3D8D52}" type="pres">
      <dgm:prSet presAssocID="{D71FC021-6A65-44D1-95B9-0E6C89079866}" presName="L" presStyleLbl="solidFgAcc1" presStyleIdx="2" presStyleCnt="5">
        <dgm:presLayoutVars>
          <dgm:chMax val="0"/>
          <dgm:chPref val="0"/>
        </dgm:presLayoutVars>
      </dgm:prSet>
      <dgm:spPr>
        <a:ln>
          <a:solidFill>
            <a:schemeClr val="accent5"/>
          </a:solidFill>
        </a:ln>
      </dgm:spPr>
    </dgm:pt>
    <dgm:pt modelId="{7A0B5EFC-88FB-4ED5-994F-D5F6584C2293}" type="pres">
      <dgm:prSet presAssocID="{D71FC021-6A65-44D1-95B9-0E6C89079866}" presName="parTx" presStyleLbl="alignNode1" presStyleIdx="2" presStyleCnt="5">
        <dgm:presLayoutVars>
          <dgm:chMax val="0"/>
          <dgm:chPref val="0"/>
          <dgm:bulletEnabled val="1"/>
        </dgm:presLayoutVars>
      </dgm:prSet>
      <dgm:spPr/>
    </dgm:pt>
    <dgm:pt modelId="{FD7B29F2-0D66-4B4B-BC8A-82DA23575305}" type="pres">
      <dgm:prSet presAssocID="{D71FC021-6A65-44D1-95B9-0E6C89079866}" presName="desTx" presStyleLbl="revTx" presStyleIdx="2" presStyleCnt="5">
        <dgm:presLayoutVars>
          <dgm:chMax val="0"/>
          <dgm:chPref val="0"/>
          <dgm:bulletEnabled val="1"/>
        </dgm:presLayoutVars>
      </dgm:prSet>
      <dgm:spPr/>
    </dgm:pt>
    <dgm:pt modelId="{BABAA172-7B81-4C6B-BCF2-4572322515C5}" type="pres">
      <dgm:prSet presAssocID="{D71FC021-6A65-44D1-95B9-0E6C89079866}" presName="EmptyPlaceHolder" presStyleCnt="0"/>
      <dgm:spPr/>
    </dgm:pt>
    <dgm:pt modelId="{0B65942F-B336-42B6-A72B-DA6B6B07B79B}" type="pres">
      <dgm:prSet presAssocID="{9B090D9D-470E-46E2-AABB-0368A52481AA}" presName="space" presStyleCnt="0"/>
      <dgm:spPr/>
    </dgm:pt>
    <dgm:pt modelId="{1D5539F6-8B97-4801-8139-D49EE44FFF3E}" type="pres">
      <dgm:prSet presAssocID="{5EDA317F-AB2E-47DE-BA46-16FA60C3C561}" presName="composite" presStyleCnt="0"/>
      <dgm:spPr/>
    </dgm:pt>
    <dgm:pt modelId="{2377F551-4CF6-4656-B644-60A7FC1B0F64}" type="pres">
      <dgm:prSet presAssocID="{5EDA317F-AB2E-47DE-BA46-16FA60C3C561}" presName="L" presStyleLbl="solidFgAcc1" presStyleIdx="3" presStyleCnt="5">
        <dgm:presLayoutVars>
          <dgm:chMax val="0"/>
          <dgm:chPref val="0"/>
        </dgm:presLayoutVars>
      </dgm:prSet>
      <dgm:spPr>
        <a:ln>
          <a:solidFill>
            <a:schemeClr val="accent3"/>
          </a:solidFill>
        </a:ln>
      </dgm:spPr>
    </dgm:pt>
    <dgm:pt modelId="{69ED255C-64AC-4764-BC2C-7679ECCC9FE9}" type="pres">
      <dgm:prSet presAssocID="{5EDA317F-AB2E-47DE-BA46-16FA60C3C561}" presName="parTx" presStyleLbl="alignNode1" presStyleIdx="3" presStyleCnt="5">
        <dgm:presLayoutVars>
          <dgm:chMax val="0"/>
          <dgm:chPref val="0"/>
          <dgm:bulletEnabled val="1"/>
        </dgm:presLayoutVars>
      </dgm:prSet>
      <dgm:spPr/>
    </dgm:pt>
    <dgm:pt modelId="{1F1B09A6-DA7E-41D1-B8A6-E3B6E775E5C1}" type="pres">
      <dgm:prSet presAssocID="{5EDA317F-AB2E-47DE-BA46-16FA60C3C561}" presName="desTx" presStyleLbl="revTx" presStyleIdx="3" presStyleCnt="5">
        <dgm:presLayoutVars>
          <dgm:chMax val="0"/>
          <dgm:chPref val="0"/>
          <dgm:bulletEnabled val="1"/>
        </dgm:presLayoutVars>
      </dgm:prSet>
      <dgm:spPr/>
    </dgm:pt>
    <dgm:pt modelId="{89DACDC6-8676-47A4-A430-164754F46172}" type="pres">
      <dgm:prSet presAssocID="{5EDA317F-AB2E-47DE-BA46-16FA60C3C561}" presName="EmptyPlaceHolder" presStyleCnt="0"/>
      <dgm:spPr/>
    </dgm:pt>
    <dgm:pt modelId="{38A6C30B-D5BF-4A1A-A273-D265DC00F2EC}" type="pres">
      <dgm:prSet presAssocID="{A75B061E-69EA-487C-8330-1430DA0F139D}" presName="space" presStyleCnt="0"/>
      <dgm:spPr/>
    </dgm:pt>
    <dgm:pt modelId="{761684DA-3DB5-4618-9A30-6E2731CDFCA3}" type="pres">
      <dgm:prSet presAssocID="{7B2FF309-5120-45E2-ACC8-F8FAA9DBDA55}" presName="composite" presStyleCnt="0"/>
      <dgm:spPr/>
    </dgm:pt>
    <dgm:pt modelId="{E2C584B7-5B6E-4F6E-A7B8-E679FEF7BC4D}" type="pres">
      <dgm:prSet presAssocID="{7B2FF309-5120-45E2-ACC8-F8FAA9DBDA55}" presName="L" presStyleLbl="solidFgAcc1" presStyleIdx="4" presStyleCnt="5">
        <dgm:presLayoutVars>
          <dgm:chMax val="0"/>
          <dgm:chPref val="0"/>
        </dgm:presLayoutVars>
      </dgm:prSet>
      <dgm:spPr>
        <a:ln>
          <a:solidFill>
            <a:schemeClr val="accent4"/>
          </a:solidFill>
        </a:ln>
      </dgm:spPr>
    </dgm:pt>
    <dgm:pt modelId="{B89F8758-DA9D-4018-859A-710084D7ABF3}" type="pres">
      <dgm:prSet presAssocID="{7B2FF309-5120-45E2-ACC8-F8FAA9DBDA55}" presName="parTx" presStyleLbl="alignNode1" presStyleIdx="4" presStyleCnt="5">
        <dgm:presLayoutVars>
          <dgm:chMax val="0"/>
          <dgm:chPref val="0"/>
          <dgm:bulletEnabled val="1"/>
        </dgm:presLayoutVars>
      </dgm:prSet>
      <dgm:spPr/>
    </dgm:pt>
    <dgm:pt modelId="{B73D2BBA-574C-491E-A31C-8B6EA5CC871A}" type="pres">
      <dgm:prSet presAssocID="{7B2FF309-5120-45E2-ACC8-F8FAA9DBDA55}" presName="desTx" presStyleLbl="revTx" presStyleIdx="4" presStyleCnt="5">
        <dgm:presLayoutVars>
          <dgm:chMax val="0"/>
          <dgm:chPref val="0"/>
          <dgm:bulletEnabled val="1"/>
        </dgm:presLayoutVars>
      </dgm:prSet>
      <dgm:spPr/>
    </dgm:pt>
    <dgm:pt modelId="{DC9D8E0A-674F-4E74-BF10-5C0EF64E638E}" type="pres">
      <dgm:prSet presAssocID="{7B2FF309-5120-45E2-ACC8-F8FAA9DBDA55}" presName="EmptyPlaceHolder" presStyleCnt="0"/>
      <dgm:spPr/>
    </dgm:pt>
  </dgm:ptLst>
  <dgm:cxnLst>
    <dgm:cxn modelId="{A903DE1B-AC8A-4C77-850B-32A9F4D87BCB}" type="presOf" srcId="{5EDA317F-AB2E-47DE-BA46-16FA60C3C561}" destId="{69ED255C-64AC-4764-BC2C-7679ECCC9FE9}" srcOrd="0" destOrd="0" presId="urn:microsoft.com/office/officeart/2016/7/layout/AccentHomeChevronProcess"/>
    <dgm:cxn modelId="{F23BFC27-EEA1-48DD-A68B-3C9BF1AE455D}" type="presOf" srcId="{349299C9-846E-4827-813A-349CCCE20782}" destId="{810D7AA7-A541-4507-BE7F-36CCF210089F}" srcOrd="0" destOrd="0" presId="urn:microsoft.com/office/officeart/2016/7/layout/AccentHomeChevronProcess"/>
    <dgm:cxn modelId="{7B8F902E-4BA3-41AA-9991-54805A6B93DE}" srcId="{55C0B14E-AEA6-48D3-A387-ED4A3A3BF840}" destId="{5EDA317F-AB2E-47DE-BA46-16FA60C3C561}" srcOrd="3" destOrd="0" parTransId="{775EBB35-E8CF-4A14-B0A8-45A53D65E711}" sibTransId="{A75B061E-69EA-487C-8330-1430DA0F139D}"/>
    <dgm:cxn modelId="{0EFA3039-6828-403C-9445-4359BA6645E6}" srcId="{AACEAFD5-63CF-4AFC-B46F-BE086C5D447C}" destId="{349299C9-846E-4827-813A-349CCCE20782}" srcOrd="0" destOrd="0" parTransId="{AEA27547-B9ED-4994-BD27-04EC297EF367}" sibTransId="{9D819F52-ACA0-4B08-8256-DF6BD8FA3A0B}"/>
    <dgm:cxn modelId="{6CDEA839-6538-453E-9113-58ECC65280CB}" type="presOf" srcId="{AACEAFD5-63CF-4AFC-B46F-BE086C5D447C}" destId="{CA3A6A4E-2D39-41D2-A6B1-B590D0C452D2}" srcOrd="0" destOrd="0" presId="urn:microsoft.com/office/officeart/2016/7/layout/AccentHomeChevronProcess"/>
    <dgm:cxn modelId="{F5A7A062-FA53-4976-B49E-235CE658F38A}" type="presOf" srcId="{EE155DB2-6788-4019-961C-F8B89C275CE8}" destId="{B73D2BBA-574C-491E-A31C-8B6EA5CC871A}" srcOrd="0" destOrd="0" presId="urn:microsoft.com/office/officeart/2016/7/layout/AccentHomeChevronProcess"/>
    <dgm:cxn modelId="{55492768-9A5E-4F74-AC7C-959C5C24EFD3}" srcId="{55C0B14E-AEA6-48D3-A387-ED4A3A3BF840}" destId="{D07AD3FD-84FF-467E-9693-752776549C61}" srcOrd="1" destOrd="0" parTransId="{7B691773-F524-4FAD-A272-BDF0B0C4370A}" sibTransId="{A8C9B7A9-BC2A-4753-B7F0-F2E361D95520}"/>
    <dgm:cxn modelId="{E97FF64F-8020-497E-AE7D-2395DDA4560D}" srcId="{D07AD3FD-84FF-467E-9693-752776549C61}" destId="{5D70EFF5-8B31-4A1F-AE44-51E4CF0013EB}" srcOrd="0" destOrd="0" parTransId="{96C720A0-FEEF-48D1-8DF6-ABA03C304822}" sibTransId="{B6A59CDE-18AD-4553-B6C5-FF001A8E8510}"/>
    <dgm:cxn modelId="{8A3D4B73-3658-4A4C-9DFE-F59E22A79482}" srcId="{5EDA317F-AB2E-47DE-BA46-16FA60C3C561}" destId="{F757DBC8-3670-4122-937A-47DB91C0F3FE}" srcOrd="0" destOrd="0" parTransId="{8F483F27-8D97-48E5-9210-1B448F1CE277}" sibTransId="{A46A41DD-2CA4-4800-8F85-546ABB24ED07}"/>
    <dgm:cxn modelId="{00A52954-B4C4-4ECD-B0D0-AE5EF5CDC4E1}" type="presOf" srcId="{7B2FF309-5120-45E2-ACC8-F8FAA9DBDA55}" destId="{B89F8758-DA9D-4018-859A-710084D7ABF3}" srcOrd="0" destOrd="0" presId="urn:microsoft.com/office/officeart/2016/7/layout/AccentHomeChevronProcess"/>
    <dgm:cxn modelId="{219EA357-E48B-4A91-91A7-8282DFF10601}" type="presOf" srcId="{55C0B14E-AEA6-48D3-A387-ED4A3A3BF840}" destId="{594BF422-752C-42F3-A230-3D0E6AE9A886}" srcOrd="0" destOrd="0" presId="urn:microsoft.com/office/officeart/2016/7/layout/AccentHomeChevronProcess"/>
    <dgm:cxn modelId="{D8B51958-63B3-49F6-A150-9B1A638B15CE}" type="presOf" srcId="{F757DBC8-3670-4122-937A-47DB91C0F3FE}" destId="{1F1B09A6-DA7E-41D1-B8A6-E3B6E775E5C1}" srcOrd="0" destOrd="0" presId="urn:microsoft.com/office/officeart/2016/7/layout/AccentHomeChevronProcess"/>
    <dgm:cxn modelId="{61E56288-5A92-4019-989A-398C8EA8A844}" type="presOf" srcId="{4A6BB192-9983-4F48-BBC5-6E384EED7EC5}" destId="{FD7B29F2-0D66-4B4B-BC8A-82DA23575305}" srcOrd="0" destOrd="0" presId="urn:microsoft.com/office/officeart/2016/7/layout/AccentHomeChevronProcess"/>
    <dgm:cxn modelId="{60399491-EC61-4ACD-870E-1A66600F3D26}" type="presOf" srcId="{D71FC021-6A65-44D1-95B9-0E6C89079866}" destId="{7A0B5EFC-88FB-4ED5-994F-D5F6584C2293}" srcOrd="0" destOrd="0" presId="urn:microsoft.com/office/officeart/2016/7/layout/AccentHomeChevronProcess"/>
    <dgm:cxn modelId="{53239C96-427C-420B-95DC-546F3B30ED65}" srcId="{55C0B14E-AEA6-48D3-A387-ED4A3A3BF840}" destId="{D71FC021-6A65-44D1-95B9-0E6C89079866}" srcOrd="2" destOrd="0" parTransId="{862AAE39-3AAD-40E3-BA20-90187BD73242}" sibTransId="{9B090D9D-470E-46E2-AABB-0368A52481AA}"/>
    <dgm:cxn modelId="{2F6485B4-0735-4D01-8060-5A89B7562619}" type="presOf" srcId="{5D70EFF5-8B31-4A1F-AE44-51E4CF0013EB}" destId="{5E07F9E4-149C-4A89-848F-4ABDD305F0C5}" srcOrd="0" destOrd="0" presId="urn:microsoft.com/office/officeart/2016/7/layout/AccentHomeChevronProcess"/>
    <dgm:cxn modelId="{AE101ABC-7EA3-4444-A576-8AB15A371C84}" srcId="{55C0B14E-AEA6-48D3-A387-ED4A3A3BF840}" destId="{AACEAFD5-63CF-4AFC-B46F-BE086C5D447C}" srcOrd="0" destOrd="0" parTransId="{7A0BD8EC-BB4A-4912-A54E-6F39B681264E}" sibTransId="{7A8D4B4D-06E9-4958-810D-A6226B6AC588}"/>
    <dgm:cxn modelId="{665C05C7-3CB0-428C-B457-E59A0AF60DA1}" type="presOf" srcId="{D07AD3FD-84FF-467E-9693-752776549C61}" destId="{6C46E586-0364-4C52-98F9-74A7ACD803D1}" srcOrd="0" destOrd="0" presId="urn:microsoft.com/office/officeart/2016/7/layout/AccentHomeChevronProcess"/>
    <dgm:cxn modelId="{E3D274C7-DB39-45B8-B18F-742495FE5026}" srcId="{7B2FF309-5120-45E2-ACC8-F8FAA9DBDA55}" destId="{EE155DB2-6788-4019-961C-F8B89C275CE8}" srcOrd="0" destOrd="0" parTransId="{8395B9D5-FF39-4045-8569-9C13F11FB1E5}" sibTransId="{F94C628D-62C1-4AF5-B102-2A2AA7FD22DE}"/>
    <dgm:cxn modelId="{D35DB9DA-961B-46CD-BB14-44CD766D8CB7}" srcId="{55C0B14E-AEA6-48D3-A387-ED4A3A3BF840}" destId="{7B2FF309-5120-45E2-ACC8-F8FAA9DBDA55}" srcOrd="4" destOrd="0" parTransId="{2CF5AF8A-5687-489A-9838-EDDBB760D421}" sibTransId="{D5CAA101-B828-45D7-965B-F77CD6FBA109}"/>
    <dgm:cxn modelId="{E3115EEA-DE9C-4F06-B8B3-BEB263D5F2B1}" srcId="{D71FC021-6A65-44D1-95B9-0E6C89079866}" destId="{4A6BB192-9983-4F48-BBC5-6E384EED7EC5}" srcOrd="0" destOrd="0" parTransId="{230A6E4A-6CED-4DC0-AEFE-6859FE07B658}" sibTransId="{0B568EC2-5D2A-4B00-8047-B7832F245B44}"/>
    <dgm:cxn modelId="{C93892E1-28C0-4B75-A464-293C00708672}" type="presParOf" srcId="{594BF422-752C-42F3-A230-3D0E6AE9A886}" destId="{F6A1B9E0-4B4A-47A4-A011-67526CEEA770}" srcOrd="0" destOrd="0" presId="urn:microsoft.com/office/officeart/2016/7/layout/AccentHomeChevronProcess"/>
    <dgm:cxn modelId="{D5413575-9692-46A2-A045-9ED8482318DF}" type="presParOf" srcId="{F6A1B9E0-4B4A-47A4-A011-67526CEEA770}" destId="{FA4E6E73-A3C8-4495-927B-8AADA5A74297}" srcOrd="0" destOrd="0" presId="urn:microsoft.com/office/officeart/2016/7/layout/AccentHomeChevronProcess"/>
    <dgm:cxn modelId="{3303BDD6-668D-45F1-9491-4125E782D67C}" type="presParOf" srcId="{F6A1B9E0-4B4A-47A4-A011-67526CEEA770}" destId="{CA3A6A4E-2D39-41D2-A6B1-B590D0C452D2}" srcOrd="1" destOrd="0" presId="urn:microsoft.com/office/officeart/2016/7/layout/AccentHomeChevronProcess"/>
    <dgm:cxn modelId="{3BAD5A1C-162E-4722-B818-968C4083BECD}" type="presParOf" srcId="{F6A1B9E0-4B4A-47A4-A011-67526CEEA770}" destId="{810D7AA7-A541-4507-BE7F-36CCF210089F}" srcOrd="2" destOrd="0" presId="urn:microsoft.com/office/officeart/2016/7/layout/AccentHomeChevronProcess"/>
    <dgm:cxn modelId="{A3B267C1-BAFC-42F0-A63A-6491CFDC1ED2}" type="presParOf" srcId="{F6A1B9E0-4B4A-47A4-A011-67526CEEA770}" destId="{4F7CDD44-32F1-4759-861F-8DABEBBA8D89}" srcOrd="3" destOrd="0" presId="urn:microsoft.com/office/officeart/2016/7/layout/AccentHomeChevronProcess"/>
    <dgm:cxn modelId="{80CC9289-BA8F-4ED7-A4ED-9FA5EF71D964}" type="presParOf" srcId="{594BF422-752C-42F3-A230-3D0E6AE9A886}" destId="{C9A9B9EA-6A1D-4A13-9C7F-C112F25D2888}" srcOrd="1" destOrd="0" presId="urn:microsoft.com/office/officeart/2016/7/layout/AccentHomeChevronProcess"/>
    <dgm:cxn modelId="{5B7985CA-BC92-461D-A77E-E2320D4992D0}" type="presParOf" srcId="{594BF422-752C-42F3-A230-3D0E6AE9A886}" destId="{EC37843F-14A6-4E20-B7AE-2B086A8F5F45}" srcOrd="2" destOrd="0" presId="urn:microsoft.com/office/officeart/2016/7/layout/AccentHomeChevronProcess"/>
    <dgm:cxn modelId="{1996E4D7-D809-45CA-9DF0-561A93BDAFB1}" type="presParOf" srcId="{EC37843F-14A6-4E20-B7AE-2B086A8F5F45}" destId="{E41E7729-FD3F-426D-804C-45BD60BD762D}" srcOrd="0" destOrd="0" presId="urn:microsoft.com/office/officeart/2016/7/layout/AccentHomeChevronProcess"/>
    <dgm:cxn modelId="{16E53752-1AB8-4CD2-BFD6-85C0CDA26E1B}" type="presParOf" srcId="{EC37843F-14A6-4E20-B7AE-2B086A8F5F45}" destId="{6C46E586-0364-4C52-98F9-74A7ACD803D1}" srcOrd="1" destOrd="0" presId="urn:microsoft.com/office/officeart/2016/7/layout/AccentHomeChevronProcess"/>
    <dgm:cxn modelId="{FAC2F23D-E510-4342-91C3-FCAB11B207C0}" type="presParOf" srcId="{EC37843F-14A6-4E20-B7AE-2B086A8F5F45}" destId="{5E07F9E4-149C-4A89-848F-4ABDD305F0C5}" srcOrd="2" destOrd="0" presId="urn:microsoft.com/office/officeart/2016/7/layout/AccentHomeChevronProcess"/>
    <dgm:cxn modelId="{3843A525-0A63-4743-B0E8-0F795D54B4E4}" type="presParOf" srcId="{EC37843F-14A6-4E20-B7AE-2B086A8F5F45}" destId="{2928FCAD-BE3F-45AC-93A5-FD98F8A50E00}" srcOrd="3" destOrd="0" presId="urn:microsoft.com/office/officeart/2016/7/layout/AccentHomeChevronProcess"/>
    <dgm:cxn modelId="{D179D84E-BE2C-46EF-8594-412D3A7F9213}" type="presParOf" srcId="{594BF422-752C-42F3-A230-3D0E6AE9A886}" destId="{C2DF8D93-19C7-4E07-BCAF-9FAAB62C8CF2}" srcOrd="3" destOrd="0" presId="urn:microsoft.com/office/officeart/2016/7/layout/AccentHomeChevronProcess"/>
    <dgm:cxn modelId="{D8554B98-FAA7-4800-BB76-916BA7A2B10E}" type="presParOf" srcId="{594BF422-752C-42F3-A230-3D0E6AE9A886}" destId="{86E313B1-36D3-44D7-907E-22A08CB8E9CC}" srcOrd="4" destOrd="0" presId="urn:microsoft.com/office/officeart/2016/7/layout/AccentHomeChevronProcess"/>
    <dgm:cxn modelId="{19D10FBF-8E65-4EB5-9B54-54A271982B0D}" type="presParOf" srcId="{86E313B1-36D3-44D7-907E-22A08CB8E9CC}" destId="{473F2067-7126-4D56-A328-5A8CFD3D8D52}" srcOrd="0" destOrd="0" presId="urn:microsoft.com/office/officeart/2016/7/layout/AccentHomeChevronProcess"/>
    <dgm:cxn modelId="{11A73768-8587-4E2B-BDDA-6254211FDF2D}" type="presParOf" srcId="{86E313B1-36D3-44D7-907E-22A08CB8E9CC}" destId="{7A0B5EFC-88FB-4ED5-994F-D5F6584C2293}" srcOrd="1" destOrd="0" presId="urn:microsoft.com/office/officeart/2016/7/layout/AccentHomeChevronProcess"/>
    <dgm:cxn modelId="{522D3FED-6E8C-40DF-8BA8-A80510ACC48F}" type="presParOf" srcId="{86E313B1-36D3-44D7-907E-22A08CB8E9CC}" destId="{FD7B29F2-0D66-4B4B-BC8A-82DA23575305}" srcOrd="2" destOrd="0" presId="urn:microsoft.com/office/officeart/2016/7/layout/AccentHomeChevronProcess"/>
    <dgm:cxn modelId="{8075A955-4651-4DD2-B114-EB147BF378DF}" type="presParOf" srcId="{86E313B1-36D3-44D7-907E-22A08CB8E9CC}" destId="{BABAA172-7B81-4C6B-BCF2-4572322515C5}" srcOrd="3" destOrd="0" presId="urn:microsoft.com/office/officeart/2016/7/layout/AccentHomeChevronProcess"/>
    <dgm:cxn modelId="{505D5263-214F-48F5-9678-AA87C7C04F54}" type="presParOf" srcId="{594BF422-752C-42F3-A230-3D0E6AE9A886}" destId="{0B65942F-B336-42B6-A72B-DA6B6B07B79B}" srcOrd="5" destOrd="0" presId="urn:microsoft.com/office/officeart/2016/7/layout/AccentHomeChevronProcess"/>
    <dgm:cxn modelId="{F0861DFD-F2E8-400C-9B5C-4AA4849B2BE4}" type="presParOf" srcId="{594BF422-752C-42F3-A230-3D0E6AE9A886}" destId="{1D5539F6-8B97-4801-8139-D49EE44FFF3E}" srcOrd="6" destOrd="0" presId="urn:microsoft.com/office/officeart/2016/7/layout/AccentHomeChevronProcess"/>
    <dgm:cxn modelId="{D22CB840-CF4F-404F-97C0-0629311A5E51}" type="presParOf" srcId="{1D5539F6-8B97-4801-8139-D49EE44FFF3E}" destId="{2377F551-4CF6-4656-B644-60A7FC1B0F64}" srcOrd="0" destOrd="0" presId="urn:microsoft.com/office/officeart/2016/7/layout/AccentHomeChevronProcess"/>
    <dgm:cxn modelId="{6FFE5C0B-250C-4EEB-9BDD-E47B6B414225}" type="presParOf" srcId="{1D5539F6-8B97-4801-8139-D49EE44FFF3E}" destId="{69ED255C-64AC-4764-BC2C-7679ECCC9FE9}" srcOrd="1" destOrd="0" presId="urn:microsoft.com/office/officeart/2016/7/layout/AccentHomeChevronProcess"/>
    <dgm:cxn modelId="{EB2B0AEE-0679-4C51-B5D9-13C0989C2DC6}" type="presParOf" srcId="{1D5539F6-8B97-4801-8139-D49EE44FFF3E}" destId="{1F1B09A6-DA7E-41D1-B8A6-E3B6E775E5C1}" srcOrd="2" destOrd="0" presId="urn:microsoft.com/office/officeart/2016/7/layout/AccentHomeChevronProcess"/>
    <dgm:cxn modelId="{21A6189F-60BA-4472-B858-99323388D0B0}" type="presParOf" srcId="{1D5539F6-8B97-4801-8139-D49EE44FFF3E}" destId="{89DACDC6-8676-47A4-A430-164754F46172}" srcOrd="3" destOrd="0" presId="urn:microsoft.com/office/officeart/2016/7/layout/AccentHomeChevronProcess"/>
    <dgm:cxn modelId="{7D7FFE7B-0A37-4D36-9728-C99051BA3C40}" type="presParOf" srcId="{594BF422-752C-42F3-A230-3D0E6AE9A886}" destId="{38A6C30B-D5BF-4A1A-A273-D265DC00F2EC}" srcOrd="7" destOrd="0" presId="urn:microsoft.com/office/officeart/2016/7/layout/AccentHomeChevronProcess"/>
    <dgm:cxn modelId="{626D4800-17BB-462C-BE7D-935B963B6EC7}" type="presParOf" srcId="{594BF422-752C-42F3-A230-3D0E6AE9A886}" destId="{761684DA-3DB5-4618-9A30-6E2731CDFCA3}" srcOrd="8" destOrd="0" presId="urn:microsoft.com/office/officeart/2016/7/layout/AccentHomeChevronProcess"/>
    <dgm:cxn modelId="{2B2ED8B7-5577-4410-8D8A-61A1D71B9F15}" type="presParOf" srcId="{761684DA-3DB5-4618-9A30-6E2731CDFCA3}" destId="{E2C584B7-5B6E-4F6E-A7B8-E679FEF7BC4D}" srcOrd="0" destOrd="0" presId="urn:microsoft.com/office/officeart/2016/7/layout/AccentHomeChevronProcess"/>
    <dgm:cxn modelId="{CFB7BBCC-4189-422A-9163-265E17C16D21}" type="presParOf" srcId="{761684DA-3DB5-4618-9A30-6E2731CDFCA3}" destId="{B89F8758-DA9D-4018-859A-710084D7ABF3}" srcOrd="1" destOrd="0" presId="urn:microsoft.com/office/officeart/2016/7/layout/AccentHomeChevronProcess"/>
    <dgm:cxn modelId="{72C8C8DD-71B0-4E2B-BE4F-7AF4AF3DD218}" type="presParOf" srcId="{761684DA-3DB5-4618-9A30-6E2731CDFCA3}" destId="{B73D2BBA-574C-491E-A31C-8B6EA5CC871A}" srcOrd="2" destOrd="0" presId="urn:microsoft.com/office/officeart/2016/7/layout/AccentHomeChevronProcess"/>
    <dgm:cxn modelId="{34912DD7-C0FC-4C18-ABAB-DA8DF69C4254}" type="presParOf" srcId="{761684DA-3DB5-4618-9A30-6E2731CDFCA3}" destId="{DC9D8E0A-674F-4E74-BF10-5C0EF64E638E}" srcOrd="3" destOrd="0" presId="urn:microsoft.com/office/officeart/2016/7/layout/AccentHomeChevron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4E6E73-A3C8-4495-927B-8AADA5A74297}">
      <dsp:nvSpPr>
        <dsp:cNvPr id="0" name=""/>
        <dsp:cNvSpPr/>
      </dsp:nvSpPr>
      <dsp:spPr>
        <a:xfrm rot="5400000">
          <a:off x="-909957" y="1795812"/>
          <a:ext cx="1988820" cy="165035"/>
        </a:xfrm>
        <a:prstGeom prst="corner">
          <a:avLst>
            <a:gd name="adj1" fmla="val 1000"/>
            <a:gd name="adj2" fmla="val 1000"/>
          </a:avLst>
        </a:prstGeom>
        <a:solidFill>
          <a:schemeClr val="lt1">
            <a:hueOff val="0"/>
            <a:satOff val="0"/>
            <a:lumOff val="0"/>
            <a:alphaOff val="0"/>
          </a:schemeClr>
        </a:solidFill>
        <a:ln w="127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dsp:style>
    </dsp:sp>
    <dsp:sp modelId="{CA3A6A4E-2D39-41D2-A6B1-B590D0C452D2}">
      <dsp:nvSpPr>
        <dsp:cNvPr id="0" name=""/>
        <dsp:cNvSpPr/>
      </dsp:nvSpPr>
      <dsp:spPr>
        <a:xfrm>
          <a:off x="1934" y="2872740"/>
          <a:ext cx="2062943" cy="662940"/>
        </a:xfrm>
        <a:prstGeom prst="homePlate">
          <a:avLst>
            <a:gd name="adj" fmla="val 25000"/>
          </a:avLst>
        </a:prstGeom>
        <a:solidFill>
          <a:schemeClr val="accent2"/>
        </a:solidFill>
        <a:ln w="127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203200" rIns="101600" bIns="203200" numCol="1" spcCol="1270" anchor="ctr" anchorCtr="0">
          <a:noAutofit/>
        </a:bodyPr>
        <a:lstStyle/>
        <a:p>
          <a:pPr marL="0" lvl="0" indent="0" algn="ctr" defTabSz="711200">
            <a:lnSpc>
              <a:spcPct val="90000"/>
            </a:lnSpc>
            <a:spcBef>
              <a:spcPct val="0"/>
            </a:spcBef>
            <a:spcAft>
              <a:spcPct val="35000"/>
            </a:spcAft>
            <a:buNone/>
          </a:pPr>
          <a:r>
            <a:rPr lang="en-US" sz="1600" kern="1200" dirty="0"/>
            <a:t>Title</a:t>
          </a:r>
        </a:p>
      </dsp:txBody>
      <dsp:txXfrm>
        <a:off x="1934" y="2872740"/>
        <a:ext cx="1980076" cy="662940"/>
      </dsp:txXfrm>
    </dsp:sp>
    <dsp:sp modelId="{810D7AA7-A541-4507-BE7F-36CCF210089F}">
      <dsp:nvSpPr>
        <dsp:cNvPr id="0" name=""/>
        <dsp:cNvSpPr/>
      </dsp:nvSpPr>
      <dsp:spPr>
        <a:xfrm>
          <a:off x="166970" y="982941"/>
          <a:ext cx="1675110" cy="17907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33400">
            <a:lnSpc>
              <a:spcPct val="90000"/>
            </a:lnSpc>
            <a:spcBef>
              <a:spcPct val="0"/>
            </a:spcBef>
            <a:spcAft>
              <a:spcPct val="35000"/>
            </a:spcAft>
            <a:buNone/>
          </a:pPr>
          <a:r>
            <a:rPr lang="en-US" sz="1200" b="0" i="0" u="none" kern="1200" dirty="0"/>
            <a:t>To start a presentation, go to the Slide Show tab, and select From Beginning.</a:t>
          </a:r>
          <a:endParaRPr lang="en-US" sz="1200" kern="1200" dirty="0"/>
        </a:p>
      </dsp:txBody>
      <dsp:txXfrm>
        <a:off x="166970" y="982941"/>
        <a:ext cx="1675110" cy="1790777"/>
      </dsp:txXfrm>
    </dsp:sp>
    <dsp:sp modelId="{E41E7729-FD3F-426D-804C-45BD60BD762D}">
      <dsp:nvSpPr>
        <dsp:cNvPr id="0" name=""/>
        <dsp:cNvSpPr/>
      </dsp:nvSpPr>
      <dsp:spPr>
        <a:xfrm rot="5400000">
          <a:off x="1049839" y="1795812"/>
          <a:ext cx="1988820" cy="165035"/>
        </a:xfrm>
        <a:prstGeom prst="corner">
          <a:avLst>
            <a:gd name="adj1" fmla="val 1000"/>
            <a:gd name="adj2" fmla="val 1000"/>
          </a:avLst>
        </a:prstGeom>
        <a:solidFill>
          <a:schemeClr val="lt1">
            <a:hueOff val="0"/>
            <a:satOff val="0"/>
            <a:lumOff val="0"/>
            <a:alphaOff val="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dsp:style>
    </dsp:sp>
    <dsp:sp modelId="{6C46E586-0364-4C52-98F9-74A7ACD803D1}">
      <dsp:nvSpPr>
        <dsp:cNvPr id="0" name=""/>
        <dsp:cNvSpPr/>
      </dsp:nvSpPr>
      <dsp:spPr>
        <a:xfrm>
          <a:off x="1961731" y="2872740"/>
          <a:ext cx="2062943" cy="662940"/>
        </a:xfrm>
        <a:prstGeom prst="chevron">
          <a:avLst>
            <a:gd name="adj" fmla="val 25000"/>
          </a:avLst>
        </a:prstGeom>
        <a:solidFill>
          <a:schemeClr val="accent1"/>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203200" rIns="101600" bIns="203200" numCol="1" spcCol="1270" anchor="ctr" anchorCtr="0">
          <a:noAutofit/>
        </a:bodyPr>
        <a:lstStyle/>
        <a:p>
          <a:pPr marL="0" lvl="0" indent="0" algn="ctr" defTabSz="711200">
            <a:lnSpc>
              <a:spcPct val="90000"/>
            </a:lnSpc>
            <a:spcBef>
              <a:spcPct val="0"/>
            </a:spcBef>
            <a:spcAft>
              <a:spcPct val="35000"/>
            </a:spcAft>
            <a:buNone/>
          </a:pPr>
          <a:r>
            <a:rPr lang="en-US" sz="1600" kern="1200" dirty="0"/>
            <a:t>Title</a:t>
          </a:r>
        </a:p>
      </dsp:txBody>
      <dsp:txXfrm>
        <a:off x="2127466" y="2872740"/>
        <a:ext cx="1731473" cy="662940"/>
      </dsp:txXfrm>
    </dsp:sp>
    <dsp:sp modelId="{5E07F9E4-149C-4A89-848F-4ABDD305F0C5}">
      <dsp:nvSpPr>
        <dsp:cNvPr id="0" name=""/>
        <dsp:cNvSpPr/>
      </dsp:nvSpPr>
      <dsp:spPr>
        <a:xfrm>
          <a:off x="2126766" y="982941"/>
          <a:ext cx="1675110" cy="1414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33400">
            <a:lnSpc>
              <a:spcPct val="90000"/>
            </a:lnSpc>
            <a:spcBef>
              <a:spcPct val="0"/>
            </a:spcBef>
            <a:spcAft>
              <a:spcPct val="35000"/>
            </a:spcAft>
            <a:buNone/>
          </a:pPr>
          <a:r>
            <a:rPr lang="en-US" sz="1200" b="0" i="0" u="none" kern="1200" dirty="0"/>
            <a:t>To display Presenter view, in Slide Show view, on the control bar at the bottom left select the three dots, and then Show Presenter View. </a:t>
          </a:r>
          <a:endParaRPr lang="en-US" sz="1200" kern="1200" dirty="0"/>
        </a:p>
      </dsp:txBody>
      <dsp:txXfrm>
        <a:off x="2126766" y="982941"/>
        <a:ext cx="1675110" cy="1414310"/>
      </dsp:txXfrm>
    </dsp:sp>
    <dsp:sp modelId="{473F2067-7126-4D56-A328-5A8CFD3D8D52}">
      <dsp:nvSpPr>
        <dsp:cNvPr id="0" name=""/>
        <dsp:cNvSpPr/>
      </dsp:nvSpPr>
      <dsp:spPr>
        <a:xfrm rot="5400000">
          <a:off x="3009635" y="1795812"/>
          <a:ext cx="1988820" cy="165035"/>
        </a:xfrm>
        <a:prstGeom prst="corner">
          <a:avLst>
            <a:gd name="adj1" fmla="val 1000"/>
            <a:gd name="adj2" fmla="val 1000"/>
          </a:avLst>
        </a:prstGeom>
        <a:solidFill>
          <a:schemeClr val="lt1">
            <a:hueOff val="0"/>
            <a:satOff val="0"/>
            <a:lumOff val="0"/>
            <a:alphaOff val="0"/>
          </a:schemeClr>
        </a:solidFill>
        <a:ln w="12700" cap="flat" cmpd="sng" algn="ctr">
          <a:solidFill>
            <a:schemeClr val="accent5"/>
          </a:solidFill>
          <a:prstDash val="solid"/>
          <a:miter lim="800000"/>
        </a:ln>
        <a:effectLst/>
      </dsp:spPr>
      <dsp:style>
        <a:lnRef idx="2">
          <a:scrgbClr r="0" g="0" b="0"/>
        </a:lnRef>
        <a:fillRef idx="1">
          <a:scrgbClr r="0" g="0" b="0"/>
        </a:fillRef>
        <a:effectRef idx="0">
          <a:scrgbClr r="0" g="0" b="0"/>
        </a:effectRef>
        <a:fontRef idx="minor"/>
      </dsp:style>
    </dsp:sp>
    <dsp:sp modelId="{7A0B5EFC-88FB-4ED5-994F-D5F6584C2293}">
      <dsp:nvSpPr>
        <dsp:cNvPr id="0" name=""/>
        <dsp:cNvSpPr/>
      </dsp:nvSpPr>
      <dsp:spPr>
        <a:xfrm>
          <a:off x="3921528" y="2872740"/>
          <a:ext cx="2062943" cy="662940"/>
        </a:xfrm>
        <a:prstGeom prst="chevron">
          <a:avLst>
            <a:gd name="adj" fmla="val 25000"/>
          </a:avLst>
        </a:prstGeom>
        <a:solidFill>
          <a:schemeClr val="accent5"/>
        </a:solidFill>
        <a:ln w="12700" cap="flat" cmpd="sng" algn="ctr">
          <a:solidFill>
            <a:schemeClr val="accent5"/>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203200" rIns="101600" bIns="203200" numCol="1" spcCol="1270" anchor="ctr" anchorCtr="0">
          <a:noAutofit/>
        </a:bodyPr>
        <a:lstStyle/>
        <a:p>
          <a:pPr marL="0" lvl="0" indent="0" algn="ctr" defTabSz="711200">
            <a:lnSpc>
              <a:spcPct val="90000"/>
            </a:lnSpc>
            <a:spcBef>
              <a:spcPct val="0"/>
            </a:spcBef>
            <a:spcAft>
              <a:spcPct val="35000"/>
            </a:spcAft>
            <a:buNone/>
          </a:pPr>
          <a:r>
            <a:rPr lang="en-US" sz="1600" kern="1200" dirty="0"/>
            <a:t>Title</a:t>
          </a:r>
        </a:p>
      </dsp:txBody>
      <dsp:txXfrm>
        <a:off x="4087263" y="2872740"/>
        <a:ext cx="1731473" cy="662940"/>
      </dsp:txXfrm>
    </dsp:sp>
    <dsp:sp modelId="{FD7B29F2-0D66-4B4B-BC8A-82DA23575305}">
      <dsp:nvSpPr>
        <dsp:cNvPr id="0" name=""/>
        <dsp:cNvSpPr/>
      </dsp:nvSpPr>
      <dsp:spPr>
        <a:xfrm>
          <a:off x="4086563" y="982941"/>
          <a:ext cx="1675110" cy="1414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33400">
            <a:lnSpc>
              <a:spcPct val="90000"/>
            </a:lnSpc>
            <a:spcBef>
              <a:spcPct val="0"/>
            </a:spcBef>
            <a:spcAft>
              <a:spcPct val="35000"/>
            </a:spcAft>
            <a:buNone/>
          </a:pPr>
          <a:r>
            <a:rPr lang="en-US" sz="1200" b="0" i="0" u="none" kern="1200" dirty="0"/>
            <a:t>During your presentation, the speaker notes are visible on your monitor, but aren't visible to the audience. </a:t>
          </a:r>
          <a:endParaRPr lang="en-US" sz="1200" kern="1200" dirty="0"/>
        </a:p>
      </dsp:txBody>
      <dsp:txXfrm>
        <a:off x="4086563" y="982941"/>
        <a:ext cx="1675110" cy="1414310"/>
      </dsp:txXfrm>
    </dsp:sp>
    <dsp:sp modelId="{2377F551-4CF6-4656-B644-60A7FC1B0F64}">
      <dsp:nvSpPr>
        <dsp:cNvPr id="0" name=""/>
        <dsp:cNvSpPr/>
      </dsp:nvSpPr>
      <dsp:spPr>
        <a:xfrm rot="5400000">
          <a:off x="4969432" y="1795812"/>
          <a:ext cx="1988820" cy="165035"/>
        </a:xfrm>
        <a:prstGeom prst="corner">
          <a:avLst>
            <a:gd name="adj1" fmla="val 1000"/>
            <a:gd name="adj2" fmla="val 1000"/>
          </a:avLst>
        </a:prstGeom>
        <a:solidFill>
          <a:schemeClr val="lt1">
            <a:hueOff val="0"/>
            <a:satOff val="0"/>
            <a:lumOff val="0"/>
            <a:alphaOff val="0"/>
          </a:schemeClr>
        </a:solidFill>
        <a:ln w="127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dsp:style>
    </dsp:sp>
    <dsp:sp modelId="{69ED255C-64AC-4764-BC2C-7679ECCC9FE9}">
      <dsp:nvSpPr>
        <dsp:cNvPr id="0" name=""/>
        <dsp:cNvSpPr/>
      </dsp:nvSpPr>
      <dsp:spPr>
        <a:xfrm>
          <a:off x="5881324" y="2872740"/>
          <a:ext cx="2062943" cy="662940"/>
        </a:xfrm>
        <a:prstGeom prst="chevron">
          <a:avLst>
            <a:gd name="adj" fmla="val 25000"/>
          </a:avLst>
        </a:prstGeom>
        <a:solidFill>
          <a:schemeClr val="accent3"/>
        </a:solidFill>
        <a:ln w="127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203200" rIns="101600" bIns="203200" numCol="1" spcCol="1270" anchor="ctr" anchorCtr="0">
          <a:noAutofit/>
        </a:bodyPr>
        <a:lstStyle/>
        <a:p>
          <a:pPr marL="0" lvl="0" indent="0" algn="ctr" defTabSz="711200">
            <a:lnSpc>
              <a:spcPct val="90000"/>
            </a:lnSpc>
            <a:spcBef>
              <a:spcPct val="0"/>
            </a:spcBef>
            <a:spcAft>
              <a:spcPct val="35000"/>
            </a:spcAft>
            <a:buNone/>
          </a:pPr>
          <a:r>
            <a:rPr lang="en-US" sz="1600" kern="1200" dirty="0"/>
            <a:t>Title</a:t>
          </a:r>
        </a:p>
      </dsp:txBody>
      <dsp:txXfrm>
        <a:off x="6047059" y="2872740"/>
        <a:ext cx="1731473" cy="662940"/>
      </dsp:txXfrm>
    </dsp:sp>
    <dsp:sp modelId="{1F1B09A6-DA7E-41D1-B8A6-E3B6E775E5C1}">
      <dsp:nvSpPr>
        <dsp:cNvPr id="0" name=""/>
        <dsp:cNvSpPr/>
      </dsp:nvSpPr>
      <dsp:spPr>
        <a:xfrm>
          <a:off x="6046360" y="982941"/>
          <a:ext cx="1675110" cy="1414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33400">
            <a:lnSpc>
              <a:spcPct val="90000"/>
            </a:lnSpc>
            <a:spcBef>
              <a:spcPct val="0"/>
            </a:spcBef>
            <a:spcAft>
              <a:spcPct val="35000"/>
            </a:spcAft>
            <a:buNone/>
          </a:pPr>
          <a:r>
            <a:rPr lang="en-US" sz="1200" b="0" i="0" u="none" kern="1200" dirty="0"/>
            <a:t>The Notes pane is a box that appears below each slide. Tap it to add notes. </a:t>
          </a:r>
          <a:endParaRPr lang="en-US" sz="1200" kern="1200" dirty="0"/>
        </a:p>
      </dsp:txBody>
      <dsp:txXfrm>
        <a:off x="6046360" y="982941"/>
        <a:ext cx="1675110" cy="1414310"/>
      </dsp:txXfrm>
    </dsp:sp>
    <dsp:sp modelId="{E2C584B7-5B6E-4F6E-A7B8-E679FEF7BC4D}">
      <dsp:nvSpPr>
        <dsp:cNvPr id="0" name=""/>
        <dsp:cNvSpPr/>
      </dsp:nvSpPr>
      <dsp:spPr>
        <a:xfrm rot="5400000">
          <a:off x="6929229" y="1795812"/>
          <a:ext cx="1988820" cy="165035"/>
        </a:xfrm>
        <a:prstGeom prst="corner">
          <a:avLst>
            <a:gd name="adj1" fmla="val 1000"/>
            <a:gd name="adj2" fmla="val 1000"/>
          </a:avLst>
        </a:prstGeom>
        <a:solidFill>
          <a:schemeClr val="lt1">
            <a:hueOff val="0"/>
            <a:satOff val="0"/>
            <a:lumOff val="0"/>
            <a:alphaOff val="0"/>
          </a:schemeClr>
        </a:solidFill>
        <a:ln w="127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dsp:style>
    </dsp:sp>
    <dsp:sp modelId="{B89F8758-DA9D-4018-859A-710084D7ABF3}">
      <dsp:nvSpPr>
        <dsp:cNvPr id="0" name=""/>
        <dsp:cNvSpPr/>
      </dsp:nvSpPr>
      <dsp:spPr>
        <a:xfrm>
          <a:off x="7841121" y="2872740"/>
          <a:ext cx="2062943" cy="662940"/>
        </a:xfrm>
        <a:prstGeom prst="chevron">
          <a:avLst>
            <a:gd name="adj" fmla="val 25000"/>
          </a:avLst>
        </a:prstGeom>
        <a:solidFill>
          <a:schemeClr val="accent4"/>
        </a:solidFill>
        <a:ln w="127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203200" rIns="101600" bIns="203200" numCol="1" spcCol="1270" anchor="ctr" anchorCtr="0">
          <a:noAutofit/>
        </a:bodyPr>
        <a:lstStyle/>
        <a:p>
          <a:pPr marL="0" lvl="0" indent="0" algn="ctr" defTabSz="711200">
            <a:lnSpc>
              <a:spcPct val="90000"/>
            </a:lnSpc>
            <a:spcBef>
              <a:spcPct val="0"/>
            </a:spcBef>
            <a:spcAft>
              <a:spcPct val="35000"/>
            </a:spcAft>
            <a:buNone/>
          </a:pPr>
          <a:r>
            <a:rPr lang="en-US" sz="1600" kern="1200" dirty="0"/>
            <a:t>Title</a:t>
          </a:r>
        </a:p>
      </dsp:txBody>
      <dsp:txXfrm>
        <a:off x="8006856" y="2872740"/>
        <a:ext cx="1731473" cy="662940"/>
      </dsp:txXfrm>
    </dsp:sp>
    <dsp:sp modelId="{B73D2BBA-574C-491E-A31C-8B6EA5CC871A}">
      <dsp:nvSpPr>
        <dsp:cNvPr id="0" name=""/>
        <dsp:cNvSpPr/>
      </dsp:nvSpPr>
      <dsp:spPr>
        <a:xfrm>
          <a:off x="8006156" y="982941"/>
          <a:ext cx="1675110" cy="1414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33400">
            <a:lnSpc>
              <a:spcPct val="90000"/>
            </a:lnSpc>
            <a:spcBef>
              <a:spcPct val="0"/>
            </a:spcBef>
            <a:spcAft>
              <a:spcPct val="35000"/>
            </a:spcAft>
            <a:buNone/>
          </a:pPr>
          <a:r>
            <a:rPr lang="en-US" sz="1200" b="0" i="0" u="none" kern="1200" dirty="0"/>
            <a:t>If you don’t see the Notes pane or it is completely minimized, click Notes on the task bar across the bottom of the PowerPoint window. </a:t>
          </a:r>
          <a:endParaRPr lang="en-US" sz="1200" kern="1200" dirty="0"/>
        </a:p>
      </dsp:txBody>
      <dsp:txXfrm>
        <a:off x="8006156" y="982941"/>
        <a:ext cx="1675110" cy="1414310"/>
      </dsp:txXfrm>
    </dsp:sp>
  </dsp:spTree>
</dsp:drawing>
</file>

<file path=ppt/diagrams/layout1.xml><?xml version="1.0" encoding="utf-8"?>
<dgm:layoutDef xmlns:dgm="http://schemas.openxmlformats.org/drawingml/2006/diagram" xmlns:a="http://schemas.openxmlformats.org/drawingml/2006/main" uniqueId="urn:microsoft.com/office/officeart/2016/7/layout/AccentHomeChevronProcess">
  <dgm:title val="Accent Home Chevron Process"/>
  <dgm:desc val="Use to show a progression; a timeline; sequential steps in a task, process, or workflow; or to emphasize movement or direction. Level 1 text appears inside an chevron shape, except the first shape which comes in a home shape, while Level 2 text appears above the invisible rectangle shapes."/>
  <dgm:catLst>
    <dgm:cat type="process" pri="500"/>
    <dgm:cat type="timeline"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contrsBasedOnsibTransCount">
      <dgm:if name="oneSibTrans" axis="ch" ptType="sibTrans" func="cnt" op="equ" val="1">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2"/>
          <dgm:constr type="w" for="ch" ptType="sibTrans" op="equ"/>
        </dgm:constrLst>
      </dgm:if>
      <dgm:else name="moreThanOneSibTrans">
        <dgm:choose name="contrsForMoreThanOneSibTrans">
          <dgm:if name="twoSibTrans" axis="ch" ptType="sibTrans" func="cnt" op="equ" val="2">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3"/>
              <dgm:constr type="w" for="ch" ptType="sibTrans" op="equ"/>
            </dgm:constrLst>
          </dgm:if>
          <dgm:else name="moreThanTwoSibTrans">
            <dgm:choose name="contrsForMoreThanTwoSibTrans">
              <dgm:if name="threeSibTrans" axis="ch" ptType="sibTrans" func="cnt" op="equ" val="3">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4"/>
                  <dgm:constr type="w" for="ch" ptType="sibTrans" op="equ"/>
                </dgm:constrLst>
              </dgm:if>
              <dgm:else name="moreThanThreeSibTrans">
                <dgm:choose name="contrsForMoreThanThreeSibTrans">
                  <dgm:if name="fourToSixSibTrans" axis="ch" ptType="sibTrans" func="cnt" op="lte" val="6">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5"/>
                      <dgm:constr type="w" for="ch" ptType="sibTrans" op="equ"/>
                    </dgm:constrLst>
                  </dgm:if>
                  <dgm:else name="moreThanSixSibTrans">
                    <dgm:choose name="contrsForMoreThanSixSibTrans">
                      <dgm:if name="sevenToEightSibTrans" axis="ch" ptType="sibTrans" func="cnt" op="lte" val="8">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7"/>
                          <dgm:constr type="w" for="ch" ptType="sibTrans" op="equ"/>
                        </dgm:constrLst>
                      </dgm:if>
                      <dgm:else name="moreThanEightSibTrans">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9"/>
                          <dgm:constr type="w" for="ch" ptType="sibTrans" op="equ"/>
                        </dgm:constrLst>
                      </dgm:else>
                    </dgm:choose>
                  </dgm:else>
                </dgm:choose>
              </dgm:else>
            </dgm:choose>
          </dgm:else>
        </dgm:choose>
      </dgm:else>
    </dgm:choose>
    <dgm:ruleLst/>
    <dgm:forEach name="Name6" axis="ch" ptType="node">
      <dgm:layoutNode name="composite">
        <dgm:alg type="composite"/>
        <dgm:shape xmlns:r="http://schemas.openxmlformats.org/officeDocument/2006/relationships" r:blip="">
          <dgm:adjLst/>
        </dgm:shape>
        <dgm:presOf/>
        <dgm:choose name="LayoutLTRorRTL">
          <dgm:if name="LayoutLTR" func="var" arg="dir" op="equ" val="norm">
            <dgm:constrLst>
              <dgm:constr type="w" for="ch" forName="L" refType="w" fact="0.08"/>
              <dgm:constr type="h" for="ch" forName="L" refType="h" fact="0.75"/>
              <dgm:constr type="l" for="ch" forName="L"/>
              <dgm:constr type="l" for="ch" forName="parTx"/>
              <dgm:constr type="w" for="ch" forName="parTx" refType="w"/>
              <dgm:constr type="h" for="ch" forName="parTx" refType="h" fact="0.25"/>
              <dgm:constr type="t" for="ch" forName="parTx" refType="b" refFor="ch" refForName="L"/>
              <dgm:constr type="t" for="ch" forName="desTx" refType="w" refFor="ch" refForName="L" fact="0.6"/>
              <dgm:constr type="b" for="ch" forName="desTx" refType="t" refFor="ch" refForName="EmptyPlaceHolder"/>
              <dgm:constr type="l" for="ch" forName="desTx" refType="r" refFor="ch" refForName="L"/>
              <dgm:constr type="w" for="ch" forName="desTx" refType="w" fact="0.812"/>
              <dgm:constr type="w" for="ch" forName="EmptyPlaceHolder" refType="w" fact="0.82"/>
              <dgm:constr type="l" for="ch" forName="EmptyPlaceHolder" refType="r" refFor="ch" refForName="L"/>
              <dgm:constr type="b" for="ch" forName="EmptyPlaceHolder" refType="b" refFor="ch" refForName="L"/>
              <dgm:constr type="h" for="ch" forName="EmptyPlaceHolder" refType="t" refFor="ch" refForName="desTx"/>
            </dgm:constrLst>
          </dgm:if>
          <dgm:else name="LayoutRTL">
            <dgm:constrLst>
              <dgm:constr type="w" for="ch" forName="L" refType="w" fact="0.08"/>
              <dgm:constr type="h" for="ch" forName="L" refType="h" fact="0.75"/>
              <dgm:constr type="r" for="ch" forName="L" refType="w"/>
              <dgm:constr type="r" for="ch" forName="parTx" refType="w"/>
              <dgm:constr type="w" for="ch" forName="parTx" refType="w"/>
              <dgm:constr type="h" for="ch" forName="parTx" refType="h" fact="0.25"/>
              <dgm:constr type="t" for="ch" forName="parTx" refType="b" refFor="ch" refForName="L"/>
              <dgm:constr type="t" for="ch" forName="desTx" refType="w" refFor="ch" refForName="L" fact="0.6"/>
              <dgm:constr type="b" for="ch" forName="desTx" refType="t" refFor="ch" refForName="EmptyPlaceHolder"/>
              <dgm:constr type="r" for="ch" forName="desTx" refType="l" refFor="ch" refForName="L"/>
              <dgm:constr type="w" for="ch" forName="desTx" refType="w" fact="0.812"/>
              <dgm:constr type="w" for="ch" forName="EmptyPlaceHolder" refType="w" fact="0.82"/>
              <dgm:constr type="h" for="ch" forName="EmptyPlaceHolder" refType="w" refFor="ch" refForName="L" fact="0.6"/>
              <dgm:constr type="b" for="ch" forName="EmptyPlaceHolder" refType="b" refFor="ch" refForName="L"/>
            </dgm:constrLst>
          </dgm:else>
        </dgm:choose>
        <dgm:layoutNode name="L" styleLbl="solidFgAcc1" moveWith="parTx">
          <dgm:varLst>
            <dgm:chMax val="0"/>
            <dgm:chPref val="0"/>
          </dgm:varLst>
          <dgm:alg type="sp"/>
          <dgm:choose name="Name310">
            <dgm:if name="Name311" func="var" arg="dir" op="equ" val="norm">
              <dgm:shape xmlns:r="http://schemas.openxmlformats.org/officeDocument/2006/relationships" rot="90" type="corner" r:blip="">
                <dgm:adjLst>
                  <dgm:adj idx="1" val="0.01"/>
                  <dgm:adj idx="2" val="0.01"/>
                </dgm:adjLst>
              </dgm:shape>
            </dgm:if>
            <dgm:else name="Name312">
              <dgm:shape xmlns:r="http://schemas.openxmlformats.org/officeDocument/2006/relationships" rot="180" type="corner" r:blip="">
                <dgm:adjLst>
                  <dgm:adj idx="1" val="0.01"/>
                  <dgm:adj idx="2" val="0.01"/>
                </dgm:adjLst>
              </dgm:shape>
            </dgm:else>
          </dgm:choose>
          <dgm:presOf/>
          <dgm:constrLst/>
          <dgm:ruleLst/>
        </dgm:layoutNode>
        <dgm:layoutNode name="parTx" styleLbl="alignNode1">
          <dgm:varLst>
            <dgm:chMax val="0"/>
            <dgm:chPref val="0"/>
            <dgm:bulletEnabled val="1"/>
          </dgm:varLst>
          <dgm:alg type="tx">
            <dgm:param type="txAnchorVert" val="mid"/>
            <dgm:param type="parTxLTRAlign" val="ctr"/>
            <dgm:param type="parTxRTLAlign" val="ctr"/>
          </dgm:alg>
          <dgm:choose name="MakeFirstNodeHomePlate">
            <dgm:if name="IfFirstNode" axis="self" ptType="node" func="pos" op="equ" val="1">
              <dgm:choose name="Name110">
                <dgm:if name="Name111" func="var" arg="dir" op="equ" val="norm">
                  <dgm:shape xmlns:r="http://schemas.openxmlformats.org/officeDocument/2006/relationships" type="homePlate" r:blip="">
                    <dgm:adjLst>
                      <dgm:adj idx="1" val="0.25"/>
                    </dgm:adjLst>
                  </dgm:shape>
                </dgm:if>
                <dgm:else name="Name112">
                  <dgm:shape xmlns:r="http://schemas.openxmlformats.org/officeDocument/2006/relationships" rot="180" type="homePlate" r:blip="">
                    <dgm:adjLst>
                      <dgm:adj idx="1" val="0.25"/>
                    </dgm:adjLst>
                  </dgm:shape>
                </dgm:else>
              </dgm:choose>
            </dgm:if>
            <dgm:else name="MakeRestOfNodesChevrons">
              <dgm:choose name="Name10">
                <dgm:if name="Name11" func="var" arg="dir" op="equ" val="norm">
                  <dgm:shape xmlns:r="http://schemas.openxmlformats.org/officeDocument/2006/relationships" type="chevron" r:blip="">
                    <dgm:adjLst>
                      <dgm:adj idx="1" val="0.25"/>
                    </dgm:adjLst>
                  </dgm:shape>
                </dgm:if>
                <dgm:else name="Name12">
                  <dgm:shape xmlns:r="http://schemas.openxmlformats.org/officeDocument/2006/relationships" rot="180" type="chevron" r:blip="">
                    <dgm:adjLst>
                      <dgm:adj idx="1" val="0.25"/>
                    </dgm:adjLst>
                  </dgm:shape>
                </dgm:else>
              </dgm:choose>
            </dgm:else>
          </dgm:choose>
          <dgm:presOf axis="self" ptType="node"/>
          <dgm:constrLst>
            <dgm:constr type="tMarg" refType="primFontSz"/>
            <dgm:constr type="bMarg" refType="primFontSz"/>
            <dgm:constr type="lMarg" refType="primFontSz" fact="0.5"/>
            <dgm:constr type="rMarg" refType="primFontSz" fact="0.5"/>
          </dgm:constrLst>
          <dgm:ruleLst>
            <dgm:rule type="primFontSz" val="13" fact="NaN" max="NaN"/>
          </dgm:ruleLst>
        </dgm:layoutNode>
        <dgm:layoutNode name="desTx" styleLbl="revTx" moveWith="parTx">
          <dgm:varLst>
            <dgm:chMax val="0"/>
            <dgm:chPref val="0"/>
            <dgm:bulletEnabled val="1"/>
          </dgm:varLst>
          <dgm:choose name="Name210">
            <dgm:if name="Name211" func="var" arg="dir" op="equ" val="norm">
              <dgm:alg type="tx">
                <dgm:param type="txAnchorVert" val="t"/>
                <dgm:param type="parTxLTRAlign" val="l"/>
                <dgm:param type="shpTxLTRAlignCh" val="l"/>
                <dgm:param type="parTxRTLAlign" val="l"/>
                <dgm:param type="shpTxRTLAlignCh" val="l"/>
              </dgm:alg>
            </dgm:if>
            <dgm:else name="Name212">
              <dgm:alg type="tx">
                <dgm:param type="txAnchorVert" val="t"/>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 ptType="node"/>
          <dgm:constrLst>
            <dgm:constr type="tMarg"/>
            <dgm:constr type="bMarg"/>
            <dgm:constr type="lMarg"/>
            <dgm:constr type="rMarg"/>
          </dgm:constrLst>
          <dgm:ruleLst>
            <dgm:rule type="primFontSz" val="11" fact="NaN" max="NaN"/>
            <dgm:rule type="secFontSz" val="9" fact="NaN" max="NaN"/>
          </dgm:ruleLst>
        </dgm:layoutNode>
        <dgm:layoutNode name="EmptyPlaceHolder">
          <dgm:alg type="sp"/>
          <dgm:shape xmlns:r="http://schemas.openxmlformats.org/officeDocument/2006/relationships" r:blip="">
            <dgm:adjLst/>
          </dgm:shape>
          <dgm:presOf/>
          <dgm:constr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EA28068-AFBD-4979-B752-9EB6F90B1386}" type="datetimeFigureOut">
              <a:rPr lang="en-US" smtClean="0"/>
              <a:t>6/28/2024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939589-3E79-4C82-AA4A-FE78234FAA59}" type="slidenum">
              <a:rPr lang="en-US" smtClean="0"/>
              <a:t>‹N›</a:t>
            </a:fld>
            <a:endParaRPr lang="en-US" dirty="0"/>
          </a:p>
        </p:txBody>
      </p:sp>
    </p:spTree>
    <p:extLst>
      <p:ext uri="{BB962C8B-B14F-4D97-AF65-F5344CB8AC3E}">
        <p14:creationId xmlns:p14="http://schemas.microsoft.com/office/powerpoint/2010/main" val="21949689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Note: Si usa la </a:t>
            </a:r>
            <a:r>
              <a:rPr lang="it-IT" dirty="0" err="1"/>
              <a:t>GeLu</a:t>
            </a:r>
            <a:r>
              <a:rPr lang="it-IT" dirty="0"/>
              <a:t>, </a:t>
            </a:r>
            <a:r>
              <a:rPr lang="it-IT" dirty="0" err="1"/>
              <a:t>Gaussian</a:t>
            </a:r>
            <a:r>
              <a:rPr lang="it-IT" dirty="0"/>
              <a:t> </a:t>
            </a:r>
            <a:r>
              <a:rPr lang="it-IT" dirty="0" err="1"/>
              <a:t>Error</a:t>
            </a:r>
            <a:r>
              <a:rPr lang="it-IT" dirty="0"/>
              <a:t> Linear Unit come Funzione di attivazione in alcuni </a:t>
            </a:r>
            <a:r>
              <a:rPr lang="it-IT" dirty="0" err="1"/>
              <a:t>layer</a:t>
            </a:r>
            <a:r>
              <a:rPr lang="it-IT" dirty="0"/>
              <a:t> dell’encoder, rispetto alla classica </a:t>
            </a:r>
            <a:r>
              <a:rPr lang="it-IT" dirty="0" err="1"/>
              <a:t>ReLu</a:t>
            </a:r>
            <a:r>
              <a:rPr lang="it-IT" dirty="0"/>
              <a:t> la </a:t>
            </a:r>
            <a:r>
              <a:rPr lang="it-IT" dirty="0" err="1"/>
              <a:t>GeLu</a:t>
            </a:r>
            <a:r>
              <a:rPr lang="it-IT" dirty="0"/>
              <a:t> evita meglio l’</a:t>
            </a:r>
            <a:r>
              <a:rPr lang="it-IT" dirty="0" err="1"/>
              <a:t>overfitting</a:t>
            </a:r>
            <a:r>
              <a:rPr lang="it-IT" dirty="0"/>
              <a:t> e lavora meglio con valori negativi dei neuroni.</a:t>
            </a:r>
          </a:p>
        </p:txBody>
      </p:sp>
      <p:sp>
        <p:nvSpPr>
          <p:cNvPr id="4" name="Segnaposto numero diapositiva 3"/>
          <p:cNvSpPr>
            <a:spLocks noGrp="1"/>
          </p:cNvSpPr>
          <p:nvPr>
            <p:ph type="sldNum" sz="quarter" idx="5"/>
          </p:nvPr>
        </p:nvSpPr>
        <p:spPr/>
        <p:txBody>
          <a:bodyPr/>
          <a:lstStyle/>
          <a:p>
            <a:fld id="{D5939589-3E79-4C82-AA4A-FE78234FAA59}" type="slidenum">
              <a:rPr lang="en-US" smtClean="0"/>
              <a:t>9</a:t>
            </a:fld>
            <a:endParaRPr lang="en-US" dirty="0"/>
          </a:p>
        </p:txBody>
      </p:sp>
    </p:spTree>
    <p:extLst>
      <p:ext uri="{BB962C8B-B14F-4D97-AF65-F5344CB8AC3E}">
        <p14:creationId xmlns:p14="http://schemas.microsoft.com/office/powerpoint/2010/main" val="8337607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524000" y="1122363"/>
            <a:ext cx="9144000" cy="2387600"/>
          </a:xfrm>
        </p:spPr>
        <p:txBody>
          <a:bodyPr anchor="b"/>
          <a:lstStyle>
            <a:lvl1pPr algn="l">
              <a:defRPr sz="6000" b="1" i="0" cap="all" baseline="0"/>
            </a:lvl1pPr>
          </a:lstStyle>
          <a:p>
            <a:r>
              <a:rPr lang="it-IT"/>
              <a:t>Fare clic per modificare lo stile del titolo dello schema</a:t>
            </a:r>
            <a:endParaRPr lang="en-US" dirty="0"/>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1524000" y="3602038"/>
            <a:ext cx="9144000" cy="1655762"/>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endParaRPr lang="en-US"/>
          </a:p>
        </p:txBody>
      </p:sp>
      <p:cxnSp>
        <p:nvCxnSpPr>
          <p:cNvPr id="11" name="Straight Connector 10">
            <a:extLst>
              <a:ext uri="{FF2B5EF4-FFF2-40B4-BE49-F238E27FC236}">
                <a16:creationId xmlns:a16="http://schemas.microsoft.com/office/drawing/2014/main" id="{D1B787A8-0D67-4B7E-9B48-86BD906AB6B5}"/>
              </a:ext>
            </a:extLst>
          </p:cNvPr>
          <p:cNvCxnSpPr>
            <a:cxnSpLocks/>
          </p:cNvCxnSpPr>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97802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057AE-3B3B-4261-B912-BF9EB9A58C36}"/>
              </a:ext>
            </a:extLst>
          </p:cNvPr>
          <p:cNvSpPr>
            <a:spLocks noGrp="1"/>
          </p:cNvSpPr>
          <p:nvPr>
            <p:ph type="title"/>
          </p:nvPr>
        </p:nvSpPr>
        <p:spPr>
          <a:xfrm>
            <a:off x="839788" y="365125"/>
            <a:ext cx="10515600" cy="1325563"/>
          </a:xfrm>
        </p:spPr>
        <p:txBody>
          <a:bodyPr/>
          <a:lstStyle/>
          <a:p>
            <a:r>
              <a:rPr lang="it-IT"/>
              <a:t>Fare clic per modificare lo stile del titolo dello schema</a:t>
            </a:r>
            <a:endParaRPr lang="en-US"/>
          </a:p>
        </p:txBody>
      </p:sp>
      <p:sp>
        <p:nvSpPr>
          <p:cNvPr id="3" name="Text Placeholder 2">
            <a:extLst>
              <a:ext uri="{FF2B5EF4-FFF2-40B4-BE49-F238E27FC236}">
                <a16:creationId xmlns:a16="http://schemas.microsoft.com/office/drawing/2014/main" id="{72A2D237-A706-4712-90CA-B04517CBBE05}"/>
              </a:ext>
            </a:extLst>
          </p:cNvPr>
          <p:cNvSpPr>
            <a:spLocks noGrp="1"/>
          </p:cNvSpPr>
          <p:nvPr>
            <p:ph type="body" idx="1"/>
          </p:nvPr>
        </p:nvSpPr>
        <p:spPr>
          <a:xfrm>
            <a:off x="1444752" y="1681163"/>
            <a:ext cx="455371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Content Placeholder 3">
            <a:extLst>
              <a:ext uri="{FF2B5EF4-FFF2-40B4-BE49-F238E27FC236}">
                <a16:creationId xmlns:a16="http://schemas.microsoft.com/office/drawing/2014/main" id="{8DE39CA1-2B6D-427E-9688-9093D5865CB7}"/>
              </a:ext>
            </a:extLst>
          </p:cNvPr>
          <p:cNvSpPr>
            <a:spLocks noGrp="1"/>
          </p:cNvSpPr>
          <p:nvPr>
            <p:ph sz="half" idx="2"/>
          </p:nvPr>
        </p:nvSpPr>
        <p:spPr>
          <a:xfrm>
            <a:off x="1444752" y="2505075"/>
            <a:ext cx="4553712" cy="3684588"/>
          </a:xfrm>
        </p:spPr>
        <p:txBody>
          <a:bodyPr>
            <a:normAutofit/>
          </a:bodyPr>
          <a:lstStyle>
            <a:lvl1pPr>
              <a:defRPr sz="2000"/>
            </a:lvl1pPr>
            <a:lvl2pPr>
              <a:defRPr sz="1800"/>
            </a:lvl2pPr>
            <a:lvl3pPr>
              <a:defRPr sz="1600"/>
            </a:lvl3pPr>
            <a:lvl4pPr>
              <a:defRPr sz="1400"/>
            </a:lvl4pPr>
            <a:lvl5pPr>
              <a:defRPr sz="1400"/>
            </a:lvl5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Text Placeholder 4">
            <a:extLst>
              <a:ext uri="{FF2B5EF4-FFF2-40B4-BE49-F238E27FC236}">
                <a16:creationId xmlns:a16="http://schemas.microsoft.com/office/drawing/2014/main" id="{F3D53357-616B-47F4-944B-F979FE96635D}"/>
              </a:ext>
            </a:extLst>
          </p:cNvPr>
          <p:cNvSpPr>
            <a:spLocks noGrp="1"/>
          </p:cNvSpPr>
          <p:nvPr>
            <p:ph type="body" sz="quarter" idx="3"/>
          </p:nvPr>
        </p:nvSpPr>
        <p:spPr>
          <a:xfrm>
            <a:off x="6784848" y="1681163"/>
            <a:ext cx="455371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Content Placeholder 5">
            <a:extLst>
              <a:ext uri="{FF2B5EF4-FFF2-40B4-BE49-F238E27FC236}">
                <a16:creationId xmlns:a16="http://schemas.microsoft.com/office/drawing/2014/main" id="{BD7EA593-3036-4FB5-94B4-D9431DF04871}"/>
              </a:ext>
            </a:extLst>
          </p:cNvPr>
          <p:cNvSpPr>
            <a:spLocks noGrp="1"/>
          </p:cNvSpPr>
          <p:nvPr>
            <p:ph sz="quarter" idx="4"/>
          </p:nvPr>
        </p:nvSpPr>
        <p:spPr>
          <a:xfrm>
            <a:off x="6784848" y="2505075"/>
            <a:ext cx="4553712" cy="3684588"/>
          </a:xfrm>
        </p:spPr>
        <p:txBody>
          <a:bodyPr>
            <a:normAutofit/>
          </a:bodyPr>
          <a:lstStyle>
            <a:lvl1pPr>
              <a:defRPr sz="2000"/>
            </a:lvl1pPr>
            <a:lvl2pPr>
              <a:defRPr sz="1800"/>
            </a:lvl2pPr>
            <a:lvl3pPr>
              <a:defRPr sz="1600"/>
            </a:lvl3pPr>
            <a:lvl4pPr>
              <a:defRPr sz="1400"/>
            </a:lvl4pPr>
            <a:lvl5pPr>
              <a:defRPr sz="1400"/>
            </a:lvl5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cxnSp>
        <p:nvCxnSpPr>
          <p:cNvPr id="10" name="Straight Connector 9">
            <a:extLst>
              <a:ext uri="{FF2B5EF4-FFF2-40B4-BE49-F238E27FC236}">
                <a16:creationId xmlns:a16="http://schemas.microsoft.com/office/drawing/2014/main" id="{160F34ED-DA60-4CC2-B735-B0EC5D9FEA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2" name="Graphic 15">
            <a:extLst>
              <a:ext uri="{FF2B5EF4-FFF2-40B4-BE49-F238E27FC236}">
                <a16:creationId xmlns:a16="http://schemas.microsoft.com/office/drawing/2014/main" id="{A9475260-301F-4744-B1DA-7B00F6FB4342}"/>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
        <p:nvSpPr>
          <p:cNvPr id="14" name="Graphic 16">
            <a:extLst>
              <a:ext uri="{FF2B5EF4-FFF2-40B4-BE49-F238E27FC236}">
                <a16:creationId xmlns:a16="http://schemas.microsoft.com/office/drawing/2014/main" id="{9BBD3F4B-0836-48C5-AC68-747456D1DD50}"/>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dirty="0"/>
          </a:p>
        </p:txBody>
      </p:sp>
      <p:sp>
        <p:nvSpPr>
          <p:cNvPr id="16" name="Graphic 14">
            <a:extLst>
              <a:ext uri="{FF2B5EF4-FFF2-40B4-BE49-F238E27FC236}">
                <a16:creationId xmlns:a16="http://schemas.microsoft.com/office/drawing/2014/main" id="{9B4398D5-99F4-4F83-AA77-9B4177648CAF}"/>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Tree>
    <p:extLst>
      <p:ext uri="{BB962C8B-B14F-4D97-AF65-F5344CB8AC3E}">
        <p14:creationId xmlns:p14="http://schemas.microsoft.com/office/powerpoint/2010/main" val="9375955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1_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057AE-3B3B-4261-B912-BF9EB9A58C36}"/>
              </a:ext>
            </a:extLst>
          </p:cNvPr>
          <p:cNvSpPr>
            <a:spLocks noGrp="1"/>
          </p:cNvSpPr>
          <p:nvPr>
            <p:ph type="title"/>
          </p:nvPr>
        </p:nvSpPr>
        <p:spPr>
          <a:xfrm>
            <a:off x="839788" y="365125"/>
            <a:ext cx="10515600" cy="1325563"/>
          </a:xfrm>
        </p:spPr>
        <p:txBody>
          <a:bodyPr/>
          <a:lstStyle/>
          <a:p>
            <a:r>
              <a:rPr lang="it-IT"/>
              <a:t>Fare clic per modificare lo stile del titolo dello schema</a:t>
            </a:r>
            <a:endParaRPr lang="en-US"/>
          </a:p>
        </p:txBody>
      </p:sp>
      <p:sp>
        <p:nvSpPr>
          <p:cNvPr id="3" name="Text Placeholder 2">
            <a:extLst>
              <a:ext uri="{FF2B5EF4-FFF2-40B4-BE49-F238E27FC236}">
                <a16:creationId xmlns:a16="http://schemas.microsoft.com/office/drawing/2014/main" id="{72A2D237-A706-4712-90CA-B04517CBBE05}"/>
              </a:ext>
            </a:extLst>
          </p:cNvPr>
          <p:cNvSpPr>
            <a:spLocks noGrp="1"/>
          </p:cNvSpPr>
          <p:nvPr>
            <p:ph type="body" idx="1"/>
          </p:nvPr>
        </p:nvSpPr>
        <p:spPr>
          <a:xfrm>
            <a:off x="1444752" y="1681163"/>
            <a:ext cx="28346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Content Placeholder 3">
            <a:extLst>
              <a:ext uri="{FF2B5EF4-FFF2-40B4-BE49-F238E27FC236}">
                <a16:creationId xmlns:a16="http://schemas.microsoft.com/office/drawing/2014/main" id="{8DE39CA1-2B6D-427E-9688-9093D5865CB7}"/>
              </a:ext>
            </a:extLst>
          </p:cNvPr>
          <p:cNvSpPr>
            <a:spLocks noGrp="1"/>
          </p:cNvSpPr>
          <p:nvPr>
            <p:ph sz="half" idx="2"/>
          </p:nvPr>
        </p:nvSpPr>
        <p:spPr>
          <a:xfrm>
            <a:off x="1444752" y="2505075"/>
            <a:ext cx="2834640" cy="3684588"/>
          </a:xfrm>
        </p:spPr>
        <p:txBody>
          <a:bodyPr>
            <a:normAutofit/>
          </a:bodyPr>
          <a:lstStyle>
            <a:lvl1pPr>
              <a:defRPr sz="2000"/>
            </a:lvl1pPr>
            <a:lvl2pPr>
              <a:defRPr sz="1800"/>
            </a:lvl2pPr>
            <a:lvl3pPr>
              <a:defRPr sz="1600"/>
            </a:lvl3pPr>
            <a:lvl4pPr>
              <a:defRPr sz="1400"/>
            </a:lvl4pPr>
            <a:lvl5pPr>
              <a:defRPr sz="1400"/>
            </a:lvl5pPr>
          </a:lstStyle>
          <a:p>
            <a:pPr lvl="0"/>
            <a:r>
              <a:rPr lang="it-IT"/>
              <a:t>Fare clic per modificare gli stili del testo dello schema</a:t>
            </a:r>
          </a:p>
          <a:p>
            <a:pPr lvl="1"/>
            <a:r>
              <a:rPr lang="it-IT"/>
              <a:t>Secondo livello</a:t>
            </a:r>
          </a:p>
          <a:p>
            <a:pPr lvl="2"/>
            <a:r>
              <a:rPr lang="it-IT"/>
              <a:t>Terzo livello</a:t>
            </a:r>
          </a:p>
        </p:txBody>
      </p:sp>
      <p:sp>
        <p:nvSpPr>
          <p:cNvPr id="5" name="Text Placeholder 4">
            <a:extLst>
              <a:ext uri="{FF2B5EF4-FFF2-40B4-BE49-F238E27FC236}">
                <a16:creationId xmlns:a16="http://schemas.microsoft.com/office/drawing/2014/main" id="{F3D53357-616B-47F4-944B-F979FE96635D}"/>
              </a:ext>
            </a:extLst>
          </p:cNvPr>
          <p:cNvSpPr>
            <a:spLocks noGrp="1"/>
          </p:cNvSpPr>
          <p:nvPr>
            <p:ph type="body" sz="quarter" idx="3"/>
          </p:nvPr>
        </p:nvSpPr>
        <p:spPr>
          <a:xfrm>
            <a:off x="4983480" y="1681163"/>
            <a:ext cx="28346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Content Placeholder 5">
            <a:extLst>
              <a:ext uri="{FF2B5EF4-FFF2-40B4-BE49-F238E27FC236}">
                <a16:creationId xmlns:a16="http://schemas.microsoft.com/office/drawing/2014/main" id="{BD7EA593-3036-4FB5-94B4-D9431DF04871}"/>
              </a:ext>
            </a:extLst>
          </p:cNvPr>
          <p:cNvSpPr>
            <a:spLocks noGrp="1"/>
          </p:cNvSpPr>
          <p:nvPr>
            <p:ph sz="quarter" idx="4"/>
          </p:nvPr>
        </p:nvSpPr>
        <p:spPr>
          <a:xfrm>
            <a:off x="4983480" y="2505075"/>
            <a:ext cx="2834640" cy="3684588"/>
          </a:xfrm>
        </p:spPr>
        <p:txBody>
          <a:bodyPr>
            <a:normAutofit/>
          </a:bodyPr>
          <a:lstStyle>
            <a:lvl1pPr>
              <a:defRPr sz="2000"/>
            </a:lvl1pPr>
            <a:lvl2pPr>
              <a:defRPr sz="1800"/>
            </a:lvl2pPr>
            <a:lvl3pPr>
              <a:defRPr sz="1600"/>
            </a:lvl3pPr>
            <a:lvl4pPr>
              <a:defRPr sz="1400"/>
            </a:lvl4pPr>
            <a:lvl5pPr>
              <a:defRPr sz="1400"/>
            </a:lvl5pPr>
          </a:lstStyle>
          <a:p>
            <a:pPr lvl="0"/>
            <a:r>
              <a:rPr lang="it-IT"/>
              <a:t>Fare clic per modificare gli stili del testo dello schema</a:t>
            </a:r>
          </a:p>
          <a:p>
            <a:pPr lvl="1"/>
            <a:r>
              <a:rPr lang="it-IT"/>
              <a:t>Secondo livello</a:t>
            </a:r>
          </a:p>
          <a:p>
            <a:pPr lvl="2"/>
            <a:r>
              <a:rPr lang="it-IT"/>
              <a:t>Terzo livello</a:t>
            </a:r>
          </a:p>
        </p:txBody>
      </p:sp>
      <p:cxnSp>
        <p:nvCxnSpPr>
          <p:cNvPr id="10" name="Straight Connector 9">
            <a:extLst>
              <a:ext uri="{FF2B5EF4-FFF2-40B4-BE49-F238E27FC236}">
                <a16:creationId xmlns:a16="http://schemas.microsoft.com/office/drawing/2014/main" id="{160F34ED-DA60-4CC2-B735-B0EC5D9FEA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2" name="Graphic 15">
            <a:extLst>
              <a:ext uri="{FF2B5EF4-FFF2-40B4-BE49-F238E27FC236}">
                <a16:creationId xmlns:a16="http://schemas.microsoft.com/office/drawing/2014/main" id="{A9475260-301F-4744-B1DA-7B00F6FB4342}"/>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
        <p:nvSpPr>
          <p:cNvPr id="14" name="Graphic 16">
            <a:extLst>
              <a:ext uri="{FF2B5EF4-FFF2-40B4-BE49-F238E27FC236}">
                <a16:creationId xmlns:a16="http://schemas.microsoft.com/office/drawing/2014/main" id="{9BBD3F4B-0836-48C5-AC68-747456D1DD50}"/>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dirty="0"/>
          </a:p>
        </p:txBody>
      </p:sp>
      <p:sp>
        <p:nvSpPr>
          <p:cNvPr id="16" name="Graphic 14">
            <a:extLst>
              <a:ext uri="{FF2B5EF4-FFF2-40B4-BE49-F238E27FC236}">
                <a16:creationId xmlns:a16="http://schemas.microsoft.com/office/drawing/2014/main" id="{9B4398D5-99F4-4F83-AA77-9B4177648CAF}"/>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
        <p:nvSpPr>
          <p:cNvPr id="15" name="Text Placeholder 4">
            <a:extLst>
              <a:ext uri="{FF2B5EF4-FFF2-40B4-BE49-F238E27FC236}">
                <a16:creationId xmlns:a16="http://schemas.microsoft.com/office/drawing/2014/main" id="{2D693B15-7265-4478-9579-62FCD5222D04}"/>
              </a:ext>
            </a:extLst>
          </p:cNvPr>
          <p:cNvSpPr>
            <a:spLocks noGrp="1"/>
          </p:cNvSpPr>
          <p:nvPr>
            <p:ph type="body" sz="quarter" idx="13"/>
          </p:nvPr>
        </p:nvSpPr>
        <p:spPr>
          <a:xfrm>
            <a:off x="8531352" y="1769269"/>
            <a:ext cx="28346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17" name="Content Placeholder 5">
            <a:extLst>
              <a:ext uri="{FF2B5EF4-FFF2-40B4-BE49-F238E27FC236}">
                <a16:creationId xmlns:a16="http://schemas.microsoft.com/office/drawing/2014/main" id="{48F9E92F-BB16-4896-A47F-6497C3D705B9}"/>
              </a:ext>
            </a:extLst>
          </p:cNvPr>
          <p:cNvSpPr>
            <a:spLocks noGrp="1"/>
          </p:cNvSpPr>
          <p:nvPr>
            <p:ph sz="quarter" idx="14"/>
          </p:nvPr>
        </p:nvSpPr>
        <p:spPr>
          <a:xfrm>
            <a:off x="8531352" y="2593181"/>
            <a:ext cx="2834640" cy="3684588"/>
          </a:xfrm>
        </p:spPr>
        <p:txBody>
          <a:bodyPr>
            <a:normAutofit/>
          </a:bodyPr>
          <a:lstStyle>
            <a:lvl1pPr>
              <a:defRPr sz="2000"/>
            </a:lvl1pPr>
            <a:lvl2pPr>
              <a:defRPr sz="1800"/>
            </a:lvl2pPr>
            <a:lvl3pPr>
              <a:defRPr sz="1600"/>
            </a:lvl3pPr>
            <a:lvl4pPr>
              <a:defRPr sz="1400"/>
            </a:lvl4pPr>
            <a:lvl5pPr>
              <a:defRPr sz="1400"/>
            </a:lvl5pPr>
          </a:lstStyle>
          <a:p>
            <a:pPr lvl="0"/>
            <a:r>
              <a:rPr lang="it-IT"/>
              <a:t>Fare clic per modificare gli stili del testo dello schema</a:t>
            </a:r>
          </a:p>
          <a:p>
            <a:pPr lvl="1"/>
            <a:r>
              <a:rPr lang="it-IT"/>
              <a:t>Secondo livello</a:t>
            </a:r>
          </a:p>
          <a:p>
            <a:pPr lvl="2"/>
            <a:r>
              <a:rPr lang="it-IT"/>
              <a:t>Terzo livello</a:t>
            </a:r>
          </a:p>
        </p:txBody>
      </p:sp>
    </p:spTree>
    <p:extLst>
      <p:ext uri="{BB962C8B-B14F-4D97-AF65-F5344CB8AC3E}">
        <p14:creationId xmlns:p14="http://schemas.microsoft.com/office/powerpoint/2010/main" val="23730798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hasCustomPrompt="1"/>
          </p:nvPr>
        </p:nvSpPr>
        <p:spPr>
          <a:xfrm>
            <a:off x="6391656" y="804672"/>
            <a:ext cx="4434840" cy="886968"/>
          </a:xfrm>
        </p:spPr>
        <p:txBody>
          <a:bodyPr anchor="b"/>
          <a:lstStyle>
            <a:lvl1pPr algn="l">
              <a:defRPr sz="5400" b="0" i="0" cap="none" baseline="0"/>
            </a:lvl1pPr>
          </a:lstStyle>
          <a:p>
            <a:r>
              <a:rPr lang="en-US" dirty="0"/>
              <a:t>Title</a:t>
            </a:r>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6391654" y="1801368"/>
            <a:ext cx="4434840" cy="4754880"/>
          </a:xfrm>
        </p:spPr>
        <p:txBody>
          <a:bodyPr>
            <a:normAutofit/>
          </a:bodyPr>
          <a:lstStyle>
            <a:lvl1pPr marL="0" indent="0" algn="l">
              <a:lnSpc>
                <a:spcPct val="110000"/>
              </a:lnSpc>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endParaRPr lang="en-US"/>
          </a:p>
        </p:txBody>
      </p:sp>
      <p:sp>
        <p:nvSpPr>
          <p:cNvPr id="5" name="Footer Placeholder 4">
            <a:extLst>
              <a:ext uri="{FF2B5EF4-FFF2-40B4-BE49-F238E27FC236}">
                <a16:creationId xmlns:a16="http://schemas.microsoft.com/office/drawing/2014/main" id="{7F8C2A2A-62DB-40C0-8AE7-CB9B98649BB1}"/>
              </a:ext>
            </a:extLst>
          </p:cNvPr>
          <p:cNvSpPr>
            <a:spLocks noGrp="1"/>
          </p:cNvSpPr>
          <p:nvPr>
            <p:ph type="ftr" sz="quarter" idx="11"/>
          </p:nvPr>
        </p:nvSpPr>
        <p:spPr>
          <a:xfrm rot="16200000">
            <a:off x="9811512" y="1591056"/>
            <a:ext cx="3547872" cy="365125"/>
          </a:xfrm>
        </p:spPr>
        <p:txBody>
          <a:bodyPr/>
          <a:lstStyle>
            <a:lvl1pPr>
              <a:defRPr>
                <a:solidFill>
                  <a:schemeClr val="accent2"/>
                </a:solidFill>
              </a:defRPr>
            </a:lvl1pPr>
          </a:lstStyle>
          <a:p>
            <a:r>
              <a:rPr lang="en-US" dirty="0"/>
              <a:t>Presentation Title</a:t>
            </a:r>
          </a:p>
        </p:txBody>
      </p:sp>
      <p:sp>
        <p:nvSpPr>
          <p:cNvPr id="6" name="Slide Number Placeholder 5">
            <a:extLst>
              <a:ext uri="{FF2B5EF4-FFF2-40B4-BE49-F238E27FC236}">
                <a16:creationId xmlns:a16="http://schemas.microsoft.com/office/drawing/2014/main" id="{A401EAA4-F44C-4C1F-B8E3-1A3005300F50}"/>
              </a:ext>
            </a:extLst>
          </p:cNvPr>
          <p:cNvSpPr>
            <a:spLocks noGrp="1"/>
          </p:cNvSpPr>
          <p:nvPr>
            <p:ph type="sldNum" sz="quarter" idx="12"/>
          </p:nvPr>
        </p:nvSpPr>
        <p:spPr/>
        <p:txBody>
          <a:bodyPr/>
          <a:lstStyle>
            <a:lvl1pPr>
              <a:defRPr>
                <a:solidFill>
                  <a:schemeClr val="accent2"/>
                </a:solidFill>
              </a:defRPr>
            </a:lvl1pPr>
          </a:lstStyle>
          <a:p>
            <a:fld id="{D8DA9DAA-006C-4F4B-980E-E3DF019B24E2}" type="slidenum">
              <a:rPr lang="en-US" smtClean="0"/>
              <a:pPr/>
              <a:t>‹N›</a:t>
            </a:fld>
            <a:endParaRPr lang="en-US" dirty="0"/>
          </a:p>
        </p:txBody>
      </p:sp>
      <p:cxnSp>
        <p:nvCxnSpPr>
          <p:cNvPr id="7" name="Straight Connector 6">
            <a:extLst>
              <a:ext uri="{FF2B5EF4-FFF2-40B4-BE49-F238E27FC236}">
                <a16:creationId xmlns:a16="http://schemas.microsoft.com/office/drawing/2014/main" id="{6939C974-0ED4-4915-BBF7-1FB00C18AD45}"/>
              </a:ext>
            </a:extLst>
          </p:cNvPr>
          <p:cNvCxnSpPr>
            <a:cxnSpLocks/>
          </p:cNvCxnSpPr>
          <p:nvPr userDrawn="1"/>
        </p:nvCxnSpPr>
        <p:spPr>
          <a:xfrm>
            <a:off x="11586162" y="3619272"/>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15930B2-E36D-4D05-A6B3-CA1BF61D50CC}"/>
              </a:ext>
            </a:extLst>
          </p:cNvPr>
          <p:cNvSpPr/>
          <p:nvPr userDrawn="1"/>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Picture Placeholder 12">
            <a:extLst>
              <a:ext uri="{FF2B5EF4-FFF2-40B4-BE49-F238E27FC236}">
                <a16:creationId xmlns:a16="http://schemas.microsoft.com/office/drawing/2014/main" id="{9CEC7E0F-60E8-418B-978D-C607C82E97F7}"/>
              </a:ext>
            </a:extLst>
          </p:cNvPr>
          <p:cNvSpPr>
            <a:spLocks noGrp="1"/>
          </p:cNvSpPr>
          <p:nvPr>
            <p:ph type="pic" sz="quarter" idx="13"/>
          </p:nvPr>
        </p:nvSpPr>
        <p:spPr>
          <a:xfrm>
            <a:off x="283464" y="3108960"/>
            <a:ext cx="5221224" cy="3447288"/>
          </a:xfrm>
        </p:spPr>
        <p:txBody>
          <a:bodyPr anchor="ctr"/>
          <a:lstStyle>
            <a:lvl1pPr algn="ctr">
              <a:buNone/>
              <a:defRPr>
                <a:solidFill>
                  <a:schemeClr val="bg1"/>
                </a:solidFill>
              </a:defRPr>
            </a:lvl1pPr>
          </a:lstStyle>
          <a:p>
            <a:r>
              <a:rPr lang="it-IT"/>
              <a:t>Fare clic sull'icona per inserire un'immagine</a:t>
            </a:r>
            <a:endParaRPr lang="en-US" dirty="0"/>
          </a:p>
        </p:txBody>
      </p:sp>
      <p:sp>
        <p:nvSpPr>
          <p:cNvPr id="10" name="Picture Placeholder 12">
            <a:extLst>
              <a:ext uri="{FF2B5EF4-FFF2-40B4-BE49-F238E27FC236}">
                <a16:creationId xmlns:a16="http://schemas.microsoft.com/office/drawing/2014/main" id="{F146D6C1-343E-4F97-A565-55BBB15F4C77}"/>
              </a:ext>
            </a:extLst>
          </p:cNvPr>
          <p:cNvSpPr>
            <a:spLocks noGrp="1"/>
          </p:cNvSpPr>
          <p:nvPr>
            <p:ph type="pic" sz="quarter" idx="14"/>
          </p:nvPr>
        </p:nvSpPr>
        <p:spPr>
          <a:xfrm>
            <a:off x="283464" y="301752"/>
            <a:ext cx="2459736" cy="2505456"/>
          </a:xfrm>
        </p:spPr>
        <p:txBody>
          <a:bodyPr anchor="ctr"/>
          <a:lstStyle>
            <a:lvl1pPr algn="ctr">
              <a:buNone/>
              <a:defRPr>
                <a:solidFill>
                  <a:schemeClr val="bg1"/>
                </a:solidFill>
              </a:defRPr>
            </a:lvl1pPr>
          </a:lstStyle>
          <a:p>
            <a:r>
              <a:rPr lang="it-IT"/>
              <a:t>Fare clic sull'icona per inserire un'immagine</a:t>
            </a:r>
            <a:endParaRPr lang="en-US" dirty="0"/>
          </a:p>
        </p:txBody>
      </p:sp>
      <p:sp>
        <p:nvSpPr>
          <p:cNvPr id="11" name="Picture Placeholder 12">
            <a:extLst>
              <a:ext uri="{FF2B5EF4-FFF2-40B4-BE49-F238E27FC236}">
                <a16:creationId xmlns:a16="http://schemas.microsoft.com/office/drawing/2014/main" id="{BA123E2D-4554-47D5-B0EC-0C47EDB41626}"/>
              </a:ext>
            </a:extLst>
          </p:cNvPr>
          <p:cNvSpPr>
            <a:spLocks noGrp="1"/>
          </p:cNvSpPr>
          <p:nvPr>
            <p:ph type="pic" sz="quarter" idx="15"/>
          </p:nvPr>
        </p:nvSpPr>
        <p:spPr>
          <a:xfrm>
            <a:off x="3044952" y="301752"/>
            <a:ext cx="2459736" cy="2505456"/>
          </a:xfrm>
        </p:spPr>
        <p:txBody>
          <a:bodyPr anchor="ctr"/>
          <a:lstStyle>
            <a:lvl1pPr algn="ctr">
              <a:buNone/>
              <a:defRPr>
                <a:solidFill>
                  <a:schemeClr val="bg1"/>
                </a:solidFill>
              </a:defRPr>
            </a:lvl1pPr>
          </a:lstStyle>
          <a:p>
            <a:r>
              <a:rPr lang="it-IT"/>
              <a:t>Fare clic sull'icona per inserire un'immagine</a:t>
            </a:r>
            <a:endParaRPr lang="en-US" dirty="0"/>
          </a:p>
        </p:txBody>
      </p:sp>
    </p:spTree>
    <p:extLst>
      <p:ext uri="{BB962C8B-B14F-4D97-AF65-F5344CB8AC3E}">
        <p14:creationId xmlns:p14="http://schemas.microsoft.com/office/powerpoint/2010/main" val="12578914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Only">
    <p:bg>
      <p:bgPr>
        <a:gradFill>
          <a:gsLst>
            <a:gs pos="100000">
              <a:schemeClr val="accent4"/>
            </a:gs>
            <a:gs pos="0">
              <a:schemeClr val="accent2"/>
            </a:gs>
          </a:gsLst>
          <a:lin ang="8100000" scaled="1"/>
        </a:gradFill>
        <a:effectLst/>
      </p:bgPr>
    </p:bg>
    <p:spTree>
      <p:nvGrpSpPr>
        <p:cNvPr id="1" name=""/>
        <p:cNvGrpSpPr/>
        <p:nvPr/>
      </p:nvGrpSpPr>
      <p:grpSpPr>
        <a:xfrm>
          <a:off x="0" y="0"/>
          <a:ext cx="0" cy="0"/>
          <a:chOff x="0" y="0"/>
          <a:chExt cx="0" cy="0"/>
        </a:xfrm>
      </p:grpSpPr>
      <p:sp>
        <p:nvSpPr>
          <p:cNvPr id="33" name="Picture Placeholder 32">
            <a:extLst>
              <a:ext uri="{FF2B5EF4-FFF2-40B4-BE49-F238E27FC236}">
                <a16:creationId xmlns:a16="http://schemas.microsoft.com/office/drawing/2014/main" id="{3186EA6A-5CD5-4DF7-9C8A-EDFAF28A80D9}"/>
              </a:ext>
            </a:extLst>
          </p:cNvPr>
          <p:cNvSpPr>
            <a:spLocks noGrp="1"/>
          </p:cNvSpPr>
          <p:nvPr>
            <p:ph type="pic" sz="quarter" idx="14"/>
          </p:nvPr>
        </p:nvSpPr>
        <p:spPr>
          <a:xfrm>
            <a:off x="1777111" y="407499"/>
            <a:ext cx="1952279" cy="1952279"/>
          </a:xfrm>
          <a:custGeom>
            <a:avLst/>
            <a:gdLst>
              <a:gd name="connsiteX0" fmla="*/ 976140 w 1952279"/>
              <a:gd name="connsiteY0" fmla="*/ 0 h 1952279"/>
              <a:gd name="connsiteX1" fmla="*/ 1952279 w 1952279"/>
              <a:gd name="connsiteY1" fmla="*/ 976140 h 1952279"/>
              <a:gd name="connsiteX2" fmla="*/ 976140 w 1952279"/>
              <a:gd name="connsiteY2" fmla="*/ 1952279 h 1952279"/>
              <a:gd name="connsiteX3" fmla="*/ 0 w 1952279"/>
              <a:gd name="connsiteY3" fmla="*/ 976140 h 1952279"/>
              <a:gd name="connsiteX4" fmla="*/ 976140 w 1952279"/>
              <a:gd name="connsiteY4" fmla="*/ 0 h 1952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2279" h="1952279">
                <a:moveTo>
                  <a:pt x="976140" y="0"/>
                </a:moveTo>
                <a:cubicBezTo>
                  <a:pt x="1515247" y="0"/>
                  <a:pt x="1952279" y="437033"/>
                  <a:pt x="1952279" y="976140"/>
                </a:cubicBezTo>
                <a:cubicBezTo>
                  <a:pt x="1952279" y="1515246"/>
                  <a:pt x="1515247" y="1952279"/>
                  <a:pt x="976140" y="1952279"/>
                </a:cubicBezTo>
                <a:cubicBezTo>
                  <a:pt x="437033" y="1952279"/>
                  <a:pt x="0" y="1515246"/>
                  <a:pt x="0" y="976140"/>
                </a:cubicBezTo>
                <a:cubicBezTo>
                  <a:pt x="0" y="437033"/>
                  <a:pt x="437033" y="0"/>
                  <a:pt x="976140" y="0"/>
                </a:cubicBezTo>
                <a:close/>
              </a:path>
            </a:pathLst>
          </a:custGeom>
        </p:spPr>
        <p:txBody>
          <a:bodyPr wrap="square" anchor="ctr">
            <a:noAutofit/>
          </a:bodyPr>
          <a:lstStyle>
            <a:lvl1pPr algn="ctr">
              <a:buNone/>
              <a:defRPr sz="1800">
                <a:solidFill>
                  <a:schemeClr val="bg1"/>
                </a:solidFill>
              </a:defRPr>
            </a:lvl1pPr>
          </a:lstStyle>
          <a:p>
            <a:r>
              <a:rPr lang="it-IT"/>
              <a:t>Fare clic sull'icona per inserire un'immagine</a:t>
            </a:r>
            <a:endParaRPr lang="en-US" dirty="0"/>
          </a:p>
        </p:txBody>
      </p:sp>
      <p:sp>
        <p:nvSpPr>
          <p:cNvPr id="32" name="Picture Placeholder 31">
            <a:extLst>
              <a:ext uri="{FF2B5EF4-FFF2-40B4-BE49-F238E27FC236}">
                <a16:creationId xmlns:a16="http://schemas.microsoft.com/office/drawing/2014/main" id="{83D5117F-F235-498D-99A5-9DE2D665576C}"/>
              </a:ext>
            </a:extLst>
          </p:cNvPr>
          <p:cNvSpPr>
            <a:spLocks noGrp="1"/>
          </p:cNvSpPr>
          <p:nvPr>
            <p:ph type="pic" sz="quarter" idx="15"/>
          </p:nvPr>
        </p:nvSpPr>
        <p:spPr>
          <a:xfrm>
            <a:off x="3528345" y="1972581"/>
            <a:ext cx="2290065" cy="2273502"/>
          </a:xfrm>
          <a:custGeom>
            <a:avLst/>
            <a:gdLst>
              <a:gd name="connsiteX0" fmla="*/ 1145032 w 2290065"/>
              <a:gd name="connsiteY0" fmla="*/ 0 h 2273502"/>
              <a:gd name="connsiteX1" fmla="*/ 2290065 w 2290065"/>
              <a:gd name="connsiteY1" fmla="*/ 1145033 h 2273502"/>
              <a:gd name="connsiteX2" fmla="*/ 1375797 w 2290065"/>
              <a:gd name="connsiteY2" fmla="*/ 2266803 h 2273502"/>
              <a:gd name="connsiteX3" fmla="*/ 1331903 w 2290065"/>
              <a:gd name="connsiteY3" fmla="*/ 2273502 h 2273502"/>
              <a:gd name="connsiteX4" fmla="*/ 958162 w 2290065"/>
              <a:gd name="connsiteY4" fmla="*/ 2273502 h 2273502"/>
              <a:gd name="connsiteX5" fmla="*/ 914268 w 2290065"/>
              <a:gd name="connsiteY5" fmla="*/ 2266803 h 2273502"/>
              <a:gd name="connsiteX6" fmla="*/ 5911 w 2290065"/>
              <a:gd name="connsiteY6" fmla="*/ 1262106 h 2273502"/>
              <a:gd name="connsiteX7" fmla="*/ 0 w 2290065"/>
              <a:gd name="connsiteY7" fmla="*/ 1145053 h 2273502"/>
              <a:gd name="connsiteX8" fmla="*/ 0 w 2290065"/>
              <a:gd name="connsiteY8" fmla="*/ 1145014 h 2273502"/>
              <a:gd name="connsiteX9" fmla="*/ 5911 w 2290065"/>
              <a:gd name="connsiteY9" fmla="*/ 1027960 h 2273502"/>
              <a:gd name="connsiteX10" fmla="*/ 1145032 w 2290065"/>
              <a:gd name="connsiteY10" fmla="*/ 0 h 2273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90065" h="2273502">
                <a:moveTo>
                  <a:pt x="1145032" y="0"/>
                </a:moveTo>
                <a:cubicBezTo>
                  <a:pt x="1777417" y="0"/>
                  <a:pt x="2290065" y="512649"/>
                  <a:pt x="2290065" y="1145033"/>
                </a:cubicBezTo>
                <a:cubicBezTo>
                  <a:pt x="2290065" y="1698370"/>
                  <a:pt x="1897569" y="2160033"/>
                  <a:pt x="1375797" y="2266803"/>
                </a:cubicBezTo>
                <a:lnTo>
                  <a:pt x="1331903" y="2273502"/>
                </a:lnTo>
                <a:lnTo>
                  <a:pt x="958162" y="2273502"/>
                </a:lnTo>
                <a:lnTo>
                  <a:pt x="914268" y="2266803"/>
                </a:lnTo>
                <a:cubicBezTo>
                  <a:pt x="429765" y="2167660"/>
                  <a:pt x="56730" y="1762511"/>
                  <a:pt x="5911" y="1262106"/>
                </a:cubicBezTo>
                <a:lnTo>
                  <a:pt x="0" y="1145053"/>
                </a:lnTo>
                <a:lnTo>
                  <a:pt x="0" y="1145014"/>
                </a:lnTo>
                <a:lnTo>
                  <a:pt x="5911" y="1027960"/>
                </a:lnTo>
                <a:cubicBezTo>
                  <a:pt x="64548" y="450571"/>
                  <a:pt x="552172" y="0"/>
                  <a:pt x="1145032" y="0"/>
                </a:cubicBezTo>
                <a:close/>
              </a:path>
            </a:pathLst>
          </a:custGeom>
        </p:spPr>
        <p:txBody>
          <a:bodyPr wrap="square" anchor="ctr">
            <a:noAutofit/>
          </a:bodyPr>
          <a:lstStyle>
            <a:lvl1pPr algn="ctr">
              <a:buNone/>
              <a:defRPr sz="1800">
                <a:solidFill>
                  <a:schemeClr val="bg1"/>
                </a:solidFill>
              </a:defRPr>
            </a:lvl1pPr>
          </a:lstStyle>
          <a:p>
            <a:r>
              <a:rPr lang="it-IT"/>
              <a:t>Fare clic sull'icona per inserire un'immagine</a:t>
            </a:r>
            <a:endParaRPr lang="en-US" dirty="0"/>
          </a:p>
        </p:txBody>
      </p:sp>
      <p:sp>
        <p:nvSpPr>
          <p:cNvPr id="31" name="Picture Placeholder 30">
            <a:extLst>
              <a:ext uri="{FF2B5EF4-FFF2-40B4-BE49-F238E27FC236}">
                <a16:creationId xmlns:a16="http://schemas.microsoft.com/office/drawing/2014/main" id="{E1E0A794-F1D3-4628-B5B1-9D48AB34C3D4}"/>
              </a:ext>
            </a:extLst>
          </p:cNvPr>
          <p:cNvSpPr>
            <a:spLocks noGrp="1"/>
          </p:cNvSpPr>
          <p:nvPr>
            <p:ph type="pic" sz="quarter" idx="16"/>
          </p:nvPr>
        </p:nvSpPr>
        <p:spPr>
          <a:xfrm>
            <a:off x="5579539" y="4386312"/>
            <a:ext cx="3119293" cy="2462810"/>
          </a:xfrm>
          <a:custGeom>
            <a:avLst/>
            <a:gdLst>
              <a:gd name="connsiteX0" fmla="*/ 1559647 w 3119293"/>
              <a:gd name="connsiteY0" fmla="*/ 0 h 2462810"/>
              <a:gd name="connsiteX1" fmla="*/ 3119293 w 3119293"/>
              <a:gd name="connsiteY1" fmla="*/ 1559647 h 2462810"/>
              <a:gd name="connsiteX2" fmla="*/ 2852930 w 3119293"/>
              <a:gd name="connsiteY2" fmla="*/ 2431660 h 2462810"/>
              <a:gd name="connsiteX3" fmla="*/ 2829636 w 3119293"/>
              <a:gd name="connsiteY3" fmla="*/ 2462810 h 2462810"/>
              <a:gd name="connsiteX4" fmla="*/ 289658 w 3119293"/>
              <a:gd name="connsiteY4" fmla="*/ 2462810 h 2462810"/>
              <a:gd name="connsiteX5" fmla="*/ 266363 w 3119293"/>
              <a:gd name="connsiteY5" fmla="*/ 2431660 h 2462810"/>
              <a:gd name="connsiteX6" fmla="*/ 0 w 3119293"/>
              <a:gd name="connsiteY6" fmla="*/ 1559647 h 2462810"/>
              <a:gd name="connsiteX7" fmla="*/ 1559647 w 3119293"/>
              <a:gd name="connsiteY7" fmla="*/ 0 h 2462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19293" h="2462810">
                <a:moveTo>
                  <a:pt x="1559647" y="0"/>
                </a:moveTo>
                <a:cubicBezTo>
                  <a:pt x="2421016" y="0"/>
                  <a:pt x="3119293" y="698278"/>
                  <a:pt x="3119293" y="1559647"/>
                </a:cubicBezTo>
                <a:cubicBezTo>
                  <a:pt x="3119293" y="1882660"/>
                  <a:pt x="3021098" y="2182739"/>
                  <a:pt x="2852930" y="2431660"/>
                </a:cubicBezTo>
                <a:lnTo>
                  <a:pt x="2829636" y="2462810"/>
                </a:lnTo>
                <a:lnTo>
                  <a:pt x="289658" y="2462810"/>
                </a:lnTo>
                <a:lnTo>
                  <a:pt x="266363" y="2431660"/>
                </a:lnTo>
                <a:cubicBezTo>
                  <a:pt x="98195" y="2182739"/>
                  <a:pt x="0" y="1882660"/>
                  <a:pt x="0" y="1559647"/>
                </a:cubicBezTo>
                <a:cubicBezTo>
                  <a:pt x="0" y="698278"/>
                  <a:pt x="698278" y="0"/>
                  <a:pt x="1559647" y="0"/>
                </a:cubicBezTo>
                <a:close/>
              </a:path>
            </a:pathLst>
          </a:custGeom>
        </p:spPr>
        <p:txBody>
          <a:bodyPr wrap="square" anchor="ctr">
            <a:noAutofit/>
          </a:bodyPr>
          <a:lstStyle>
            <a:lvl1pPr algn="ctr">
              <a:buNone/>
              <a:defRPr sz="1800">
                <a:solidFill>
                  <a:schemeClr val="bg1"/>
                </a:solidFill>
              </a:defRPr>
            </a:lvl1pPr>
          </a:lstStyle>
          <a:p>
            <a:r>
              <a:rPr lang="it-IT"/>
              <a:t>Fare clic sull'icona per inserire un'immagine</a:t>
            </a:r>
            <a:endParaRPr lang="en-US" dirty="0"/>
          </a:p>
        </p:txBody>
      </p:sp>
      <p:sp>
        <p:nvSpPr>
          <p:cNvPr id="30" name="Picture Placeholder 29">
            <a:extLst>
              <a:ext uri="{FF2B5EF4-FFF2-40B4-BE49-F238E27FC236}">
                <a16:creationId xmlns:a16="http://schemas.microsoft.com/office/drawing/2014/main" id="{B8D3F45B-B631-47D3-A33C-71CEC2B3602C}"/>
              </a:ext>
            </a:extLst>
          </p:cNvPr>
          <p:cNvSpPr>
            <a:spLocks noGrp="1"/>
          </p:cNvSpPr>
          <p:nvPr>
            <p:ph type="pic" sz="quarter" idx="17"/>
          </p:nvPr>
        </p:nvSpPr>
        <p:spPr>
          <a:xfrm>
            <a:off x="1092905" y="4018982"/>
            <a:ext cx="3854161" cy="2839018"/>
          </a:xfrm>
          <a:custGeom>
            <a:avLst/>
            <a:gdLst>
              <a:gd name="connsiteX0" fmla="*/ 1927061 w 3854161"/>
              <a:gd name="connsiteY0" fmla="*/ 0 h 2839018"/>
              <a:gd name="connsiteX1" fmla="*/ 1927101 w 3854161"/>
              <a:gd name="connsiteY1" fmla="*/ 0 h 2839018"/>
              <a:gd name="connsiteX2" fmla="*/ 2124114 w 3854161"/>
              <a:gd name="connsiteY2" fmla="*/ 9948 h 2839018"/>
              <a:gd name="connsiteX3" fmla="*/ 3854161 w 3854161"/>
              <a:gd name="connsiteY3" fmla="*/ 1927080 h 2839018"/>
              <a:gd name="connsiteX4" fmla="*/ 3702722 w 3854161"/>
              <a:gd name="connsiteY4" fmla="*/ 2677187 h 2839018"/>
              <a:gd name="connsiteX5" fmla="*/ 3624763 w 3854161"/>
              <a:gd name="connsiteY5" fmla="*/ 2839018 h 2839018"/>
              <a:gd name="connsiteX6" fmla="*/ 229398 w 3854161"/>
              <a:gd name="connsiteY6" fmla="*/ 2839018 h 2839018"/>
              <a:gd name="connsiteX7" fmla="*/ 151440 w 3854161"/>
              <a:gd name="connsiteY7" fmla="*/ 2677187 h 2839018"/>
              <a:gd name="connsiteX8" fmla="*/ 0 w 3854161"/>
              <a:gd name="connsiteY8" fmla="*/ 1927080 h 2839018"/>
              <a:gd name="connsiteX9" fmla="*/ 1730048 w 3854161"/>
              <a:gd name="connsiteY9" fmla="*/ 9948 h 2839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54161" h="2839018">
                <a:moveTo>
                  <a:pt x="1927061" y="0"/>
                </a:moveTo>
                <a:lnTo>
                  <a:pt x="1927101" y="0"/>
                </a:lnTo>
                <a:lnTo>
                  <a:pt x="2124114" y="9948"/>
                </a:lnTo>
                <a:cubicBezTo>
                  <a:pt x="3095856" y="108634"/>
                  <a:pt x="3854161" y="929301"/>
                  <a:pt x="3854161" y="1927080"/>
                </a:cubicBezTo>
                <a:cubicBezTo>
                  <a:pt x="3854161" y="2193154"/>
                  <a:pt x="3800237" y="2446634"/>
                  <a:pt x="3702722" y="2677187"/>
                </a:cubicBezTo>
                <a:lnTo>
                  <a:pt x="3624763" y="2839018"/>
                </a:lnTo>
                <a:lnTo>
                  <a:pt x="229398" y="2839018"/>
                </a:lnTo>
                <a:lnTo>
                  <a:pt x="151440" y="2677187"/>
                </a:lnTo>
                <a:cubicBezTo>
                  <a:pt x="53924" y="2446634"/>
                  <a:pt x="0" y="2193154"/>
                  <a:pt x="0" y="1927080"/>
                </a:cubicBezTo>
                <a:cubicBezTo>
                  <a:pt x="0" y="929301"/>
                  <a:pt x="758305" y="108634"/>
                  <a:pt x="1730048" y="9948"/>
                </a:cubicBezTo>
                <a:close/>
              </a:path>
            </a:pathLst>
          </a:custGeom>
        </p:spPr>
        <p:txBody>
          <a:bodyPr wrap="square" anchor="ctr">
            <a:noAutofit/>
          </a:bodyPr>
          <a:lstStyle>
            <a:lvl1pPr algn="ctr">
              <a:buNone/>
              <a:defRPr sz="1800">
                <a:solidFill>
                  <a:schemeClr val="bg1"/>
                </a:solidFill>
              </a:defRPr>
            </a:lvl1pPr>
          </a:lstStyle>
          <a:p>
            <a:r>
              <a:rPr lang="it-IT"/>
              <a:t>Fare clic sull'icona per inserire un'immagine</a:t>
            </a:r>
            <a:endParaRPr lang="en-US" dirty="0"/>
          </a:p>
        </p:txBody>
      </p:sp>
      <p:sp>
        <p:nvSpPr>
          <p:cNvPr id="2" name="Title 1">
            <a:extLst>
              <a:ext uri="{FF2B5EF4-FFF2-40B4-BE49-F238E27FC236}">
                <a16:creationId xmlns:a16="http://schemas.microsoft.com/office/drawing/2014/main" id="{E969F227-D21C-48B3-828A-6BFA9585E82F}"/>
              </a:ext>
            </a:extLst>
          </p:cNvPr>
          <p:cNvSpPr>
            <a:spLocks noGrp="1"/>
          </p:cNvSpPr>
          <p:nvPr>
            <p:ph type="title"/>
          </p:nvPr>
        </p:nvSpPr>
        <p:spPr>
          <a:xfrm>
            <a:off x="5760720" y="585216"/>
            <a:ext cx="5276088" cy="2276856"/>
          </a:xfrm>
        </p:spPr>
        <p:txBody>
          <a:bodyPr anchor="b"/>
          <a:lstStyle>
            <a:lvl1pPr algn="r">
              <a:defRPr sz="4800" b="1" cap="all" spc="400" baseline="0">
                <a:solidFill>
                  <a:schemeClr val="bg1"/>
                </a:solidFill>
              </a:defRPr>
            </a:lvl1pPr>
          </a:lstStyle>
          <a:p>
            <a:r>
              <a:rPr lang="it-IT"/>
              <a:t>Fare clic per modificare lo stile del titolo dello schema</a:t>
            </a:r>
            <a:endParaRPr lang="en-US" dirty="0"/>
          </a:p>
        </p:txBody>
      </p:sp>
      <p:sp>
        <p:nvSpPr>
          <p:cNvPr id="3" name="Date Placeholder 2">
            <a:extLst>
              <a:ext uri="{FF2B5EF4-FFF2-40B4-BE49-F238E27FC236}">
                <a16:creationId xmlns:a16="http://schemas.microsoft.com/office/drawing/2014/main" id="{8DF1DFFF-E5C5-43DF-B71C-7270DB97372C}"/>
              </a:ext>
            </a:extLst>
          </p:cNvPr>
          <p:cNvSpPr>
            <a:spLocks noGrp="1"/>
          </p:cNvSpPr>
          <p:nvPr>
            <p:ph type="dt" sz="half" idx="10"/>
          </p:nvPr>
        </p:nvSpPr>
        <p:spPr>
          <a:xfrm>
            <a:off x="658368" y="201168"/>
            <a:ext cx="2743200" cy="365125"/>
          </a:xfrm>
        </p:spPr>
        <p:txBody>
          <a:bodyPr/>
          <a:lstStyle>
            <a:lvl1pPr>
              <a:defRPr>
                <a:solidFill>
                  <a:schemeClr val="bg1"/>
                </a:solidFill>
              </a:defRPr>
            </a:lvl1pPr>
          </a:lstStyle>
          <a:p>
            <a:r>
              <a:rPr lang="en-US" dirty="0"/>
              <a:t>9/3/20XX</a:t>
            </a:r>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a:xfrm rot="16200000">
            <a:off x="-548640" y="1938528"/>
            <a:ext cx="2788920" cy="365125"/>
          </a:xfrm>
        </p:spPr>
        <p:txBody>
          <a:bodyPr/>
          <a:lstStyle>
            <a:lvl1pPr>
              <a:defRPr>
                <a:solidFill>
                  <a:schemeClr val="bg1"/>
                </a:solidFill>
              </a:defRPr>
            </a:lvl1pPr>
          </a:lstStyle>
          <a:p>
            <a:r>
              <a:rPr lang="en-US" dirty="0"/>
              <a:t>Presentation Title</a:t>
            </a:r>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a:xfrm>
            <a:off x="8610600" y="201168"/>
            <a:ext cx="2743200" cy="365125"/>
          </a:xfrm>
        </p:spPr>
        <p:txBody>
          <a:bodyPr/>
          <a:lstStyle>
            <a:lvl1pPr>
              <a:defRPr>
                <a:solidFill>
                  <a:schemeClr val="bg1"/>
                </a:solidFill>
              </a:defRPr>
            </a:lvl1pPr>
          </a:lstStyle>
          <a:p>
            <a:fld id="{D8DA9DAA-006C-4F4B-980E-E3DF019B24E2}" type="slidenum">
              <a:rPr lang="en-US" smtClean="0"/>
              <a:pPr/>
              <a:t>‹N›</a:t>
            </a:fld>
            <a:endParaRPr lang="en-US" dirty="0"/>
          </a:p>
        </p:txBody>
      </p:sp>
      <p:sp>
        <p:nvSpPr>
          <p:cNvPr id="8" name="Graphic 32">
            <a:extLst>
              <a:ext uri="{FF2B5EF4-FFF2-40B4-BE49-F238E27FC236}">
                <a16:creationId xmlns:a16="http://schemas.microsoft.com/office/drawing/2014/main" id="{846CD0EA-B0AA-4845-81A5-4ADD7C58B12F}"/>
              </a:ext>
            </a:extLst>
          </p:cNvPr>
          <p:cNvSpPr/>
          <p:nvPr userDrawn="1"/>
        </p:nvSpPr>
        <p:spPr>
          <a:xfrm>
            <a:off x="1472366" y="1859534"/>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dirty="0"/>
          </a:p>
        </p:txBody>
      </p:sp>
      <p:sp>
        <p:nvSpPr>
          <p:cNvPr id="10" name="Graphic 33">
            <a:extLst>
              <a:ext uri="{FF2B5EF4-FFF2-40B4-BE49-F238E27FC236}">
                <a16:creationId xmlns:a16="http://schemas.microsoft.com/office/drawing/2014/main" id="{0E97A0CB-7CB1-47F0-BD48-EEECBAC39CD2}"/>
              </a:ext>
            </a:extLst>
          </p:cNvPr>
          <p:cNvSpPr/>
          <p:nvPr userDrawn="1"/>
        </p:nvSpPr>
        <p:spPr>
          <a:xfrm>
            <a:off x="2014523" y="3146867"/>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dirty="0"/>
          </a:p>
        </p:txBody>
      </p:sp>
      <p:sp>
        <p:nvSpPr>
          <p:cNvPr id="12" name="Graphic 31">
            <a:extLst>
              <a:ext uri="{FF2B5EF4-FFF2-40B4-BE49-F238E27FC236}">
                <a16:creationId xmlns:a16="http://schemas.microsoft.com/office/drawing/2014/main" id="{477816C9-06CB-4BC5-B26B-6A2877BD941A}"/>
              </a:ext>
            </a:extLst>
          </p:cNvPr>
          <p:cNvSpPr/>
          <p:nvPr userDrawn="1"/>
        </p:nvSpPr>
        <p:spPr>
          <a:xfrm>
            <a:off x="5404920" y="4508295"/>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cxnSp>
        <p:nvCxnSpPr>
          <p:cNvPr id="14" name="Straight Connector 13">
            <a:extLst>
              <a:ext uri="{FF2B5EF4-FFF2-40B4-BE49-F238E27FC236}">
                <a16:creationId xmlns:a16="http://schemas.microsoft.com/office/drawing/2014/main" id="{13AE7F8D-AE68-4A83-BAB5-3A97D473CE3C}"/>
              </a:ext>
            </a:extLst>
          </p:cNvPr>
          <p:cNvCxnSpPr>
            <a:cxnSpLocks/>
          </p:cNvCxnSpPr>
          <p:nvPr userDrawn="1"/>
        </p:nvCxnSpPr>
        <p:spPr>
          <a:xfrm>
            <a:off x="856114" y="3503032"/>
            <a:ext cx="0" cy="334609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A928810C-E773-43AE-A2A1-4073955CC8DA}"/>
              </a:ext>
            </a:extLst>
          </p:cNvPr>
          <p:cNvSpPr>
            <a:spLocks noGrp="1"/>
          </p:cNvSpPr>
          <p:nvPr>
            <p:ph type="body" sz="quarter" idx="13"/>
          </p:nvPr>
        </p:nvSpPr>
        <p:spPr>
          <a:xfrm>
            <a:off x="5760720" y="3127248"/>
            <a:ext cx="5276088" cy="1124712"/>
          </a:xfrm>
        </p:spPr>
        <p:txBody>
          <a:bodyPr/>
          <a:lstStyle>
            <a:lvl1pPr marL="0" indent="0" algn="r">
              <a:buNone/>
              <a:defRPr sz="1800">
                <a:solidFill>
                  <a:schemeClr val="bg1"/>
                </a:solidFill>
              </a:defRPr>
            </a:lvl1pPr>
          </a:lstStyle>
          <a:p>
            <a:pPr lvl="0"/>
            <a:r>
              <a:rPr lang="it-IT"/>
              <a:t>Fare clic per modificare gli stili del testo dello schema</a:t>
            </a:r>
          </a:p>
        </p:txBody>
      </p:sp>
    </p:spTree>
    <p:extLst>
      <p:ext uri="{BB962C8B-B14F-4D97-AF65-F5344CB8AC3E}">
        <p14:creationId xmlns:p14="http://schemas.microsoft.com/office/powerpoint/2010/main" val="30104515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9F227-D21C-48B3-828A-6BFA9585E82F}"/>
              </a:ext>
            </a:extLst>
          </p:cNvPr>
          <p:cNvSpPr>
            <a:spLocks noGrp="1"/>
          </p:cNvSpPr>
          <p:nvPr>
            <p:ph type="title"/>
          </p:nvPr>
        </p:nvSpPr>
        <p:spPr/>
        <p:txBody>
          <a:bodyPr/>
          <a:lstStyle/>
          <a:p>
            <a:r>
              <a:rPr lang="it-IT"/>
              <a:t>Fare clic per modificare lo stile del titolo dello schema</a:t>
            </a:r>
            <a:endParaRPr lang="en-US"/>
          </a:p>
        </p:txBody>
      </p:sp>
      <p:sp>
        <p:nvSpPr>
          <p:cNvPr id="3" name="Date Placeholder 2">
            <a:extLst>
              <a:ext uri="{FF2B5EF4-FFF2-40B4-BE49-F238E27FC236}">
                <a16:creationId xmlns:a16="http://schemas.microsoft.com/office/drawing/2014/main" id="{8DF1DFFF-E5C5-43DF-B71C-7270DB97372C}"/>
              </a:ext>
            </a:extLst>
          </p:cNvPr>
          <p:cNvSpPr>
            <a:spLocks noGrp="1"/>
          </p:cNvSpPr>
          <p:nvPr>
            <p:ph type="dt" sz="half" idx="10"/>
          </p:nvPr>
        </p:nvSpPr>
        <p:spPr/>
        <p:txBody>
          <a:bodyPr/>
          <a:lstStyle/>
          <a:p>
            <a:r>
              <a:rPr lang="en-US" dirty="0"/>
              <a:t>9/3/20XX</a:t>
            </a:r>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p:txBody>
          <a:bodyPr/>
          <a:lstStyle/>
          <a:p>
            <a:fld id="{D8DA9DAA-006C-4F4B-980E-E3DF019B24E2}" type="slidenum">
              <a:rPr lang="en-US" smtClean="0"/>
              <a:t>‹N›</a:t>
            </a:fld>
            <a:endParaRPr lang="en-US" dirty="0"/>
          </a:p>
        </p:txBody>
      </p:sp>
      <p:cxnSp>
        <p:nvCxnSpPr>
          <p:cNvPr id="6" name="Straight Connector 5">
            <a:extLst>
              <a:ext uri="{FF2B5EF4-FFF2-40B4-BE49-F238E27FC236}">
                <a16:creationId xmlns:a16="http://schemas.microsoft.com/office/drawing/2014/main" id="{57596AF9-469C-436D-B7D2-77952EF1825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32910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DFF36D6-399B-43E3-84DD-9FC5119ECCE9}"/>
              </a:ext>
            </a:extLst>
          </p:cNvPr>
          <p:cNvSpPr>
            <a:spLocks noGrp="1"/>
          </p:cNvSpPr>
          <p:nvPr>
            <p:ph type="dt" sz="half" idx="10"/>
          </p:nvPr>
        </p:nvSpPr>
        <p:spPr/>
        <p:txBody>
          <a:bodyPr/>
          <a:lstStyle/>
          <a:p>
            <a:r>
              <a:rPr lang="en-US" dirty="0"/>
              <a:t>9/3/20XX</a:t>
            </a:r>
          </a:p>
        </p:txBody>
      </p:sp>
      <p:sp>
        <p:nvSpPr>
          <p:cNvPr id="3" name="Footer Placeholder 2">
            <a:extLst>
              <a:ext uri="{FF2B5EF4-FFF2-40B4-BE49-F238E27FC236}">
                <a16:creationId xmlns:a16="http://schemas.microsoft.com/office/drawing/2014/main" id="{50234AB7-3B85-4028-A500-5A1BDBF45C56}"/>
              </a:ext>
            </a:extLst>
          </p:cNvPr>
          <p:cNvSpPr>
            <a:spLocks noGrp="1"/>
          </p:cNvSpPr>
          <p:nvPr>
            <p:ph type="ftr" sz="quarter" idx="11"/>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AC1F40F0-9909-442F-BBA4-409D061ED027}"/>
              </a:ext>
            </a:extLst>
          </p:cNvPr>
          <p:cNvSpPr>
            <a:spLocks noGrp="1"/>
          </p:cNvSpPr>
          <p:nvPr>
            <p:ph type="sldNum" sz="quarter" idx="12"/>
          </p:nvPr>
        </p:nvSpPr>
        <p:spPr/>
        <p:txBody>
          <a:bodyPr/>
          <a:lstStyle/>
          <a:p>
            <a:fld id="{D8DA9DAA-006C-4F4B-980E-E3DF019B24E2}" type="slidenum">
              <a:rPr lang="en-US" smtClean="0"/>
              <a:t>‹N›</a:t>
            </a:fld>
            <a:endParaRPr lang="en-US" dirty="0"/>
          </a:p>
        </p:txBody>
      </p:sp>
      <p:cxnSp>
        <p:nvCxnSpPr>
          <p:cNvPr id="5" name="Straight Connector 4">
            <a:extLst>
              <a:ext uri="{FF2B5EF4-FFF2-40B4-BE49-F238E27FC236}">
                <a16:creationId xmlns:a16="http://schemas.microsoft.com/office/drawing/2014/main" id="{353C1207-D1C8-49E3-8837-E2B89D366FA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086763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0F214-646F-4D81-AD12-65628EC987DC}"/>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endParaRPr lang="en-US"/>
          </a:p>
        </p:txBody>
      </p:sp>
      <p:sp>
        <p:nvSpPr>
          <p:cNvPr id="3" name="Content Placeholder 2">
            <a:extLst>
              <a:ext uri="{FF2B5EF4-FFF2-40B4-BE49-F238E27FC236}">
                <a16:creationId xmlns:a16="http://schemas.microsoft.com/office/drawing/2014/main" id="{4EF71768-C3FA-49EF-99EF-06E6C3B2846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4" name="Text Placeholder 3">
            <a:extLst>
              <a:ext uri="{FF2B5EF4-FFF2-40B4-BE49-F238E27FC236}">
                <a16:creationId xmlns:a16="http://schemas.microsoft.com/office/drawing/2014/main" id="{92DA6F24-ED6C-4D12-A9D6-EE37FBD686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a:extLst>
              <a:ext uri="{FF2B5EF4-FFF2-40B4-BE49-F238E27FC236}">
                <a16:creationId xmlns:a16="http://schemas.microsoft.com/office/drawing/2014/main" id="{38E6AACE-FAFB-4934-8E3C-AB5B216353D8}"/>
              </a:ext>
            </a:extLst>
          </p:cNvPr>
          <p:cNvSpPr>
            <a:spLocks noGrp="1"/>
          </p:cNvSpPr>
          <p:nvPr>
            <p:ph type="dt" sz="half" idx="10"/>
          </p:nvPr>
        </p:nvSpPr>
        <p:spPr/>
        <p:txBody>
          <a:bodyPr/>
          <a:lstStyle/>
          <a:p>
            <a:r>
              <a:rPr lang="en-US" dirty="0"/>
              <a:t>9/3/20XX</a:t>
            </a:r>
          </a:p>
        </p:txBody>
      </p:sp>
      <p:sp>
        <p:nvSpPr>
          <p:cNvPr id="6" name="Footer Placeholder 5">
            <a:extLst>
              <a:ext uri="{FF2B5EF4-FFF2-40B4-BE49-F238E27FC236}">
                <a16:creationId xmlns:a16="http://schemas.microsoft.com/office/drawing/2014/main" id="{181533EA-D0F8-4C79-8721-F190DE2D2DC0}"/>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A059BAC9-F101-4394-BBA4-3D21A3497126}"/>
              </a:ext>
            </a:extLst>
          </p:cNvPr>
          <p:cNvSpPr>
            <a:spLocks noGrp="1"/>
          </p:cNvSpPr>
          <p:nvPr>
            <p:ph type="sldNum" sz="quarter" idx="12"/>
          </p:nvPr>
        </p:nvSpPr>
        <p:spPr/>
        <p:txBody>
          <a:bodyPr/>
          <a:lstStyle/>
          <a:p>
            <a:fld id="{D8DA9DAA-006C-4F4B-980E-E3DF019B24E2}" type="slidenum">
              <a:rPr lang="en-US" smtClean="0"/>
              <a:t>‹N›</a:t>
            </a:fld>
            <a:endParaRPr lang="en-US" dirty="0"/>
          </a:p>
        </p:txBody>
      </p:sp>
      <p:cxnSp>
        <p:nvCxnSpPr>
          <p:cNvPr id="8" name="Straight Connector 7">
            <a:extLst>
              <a:ext uri="{FF2B5EF4-FFF2-40B4-BE49-F238E27FC236}">
                <a16:creationId xmlns:a16="http://schemas.microsoft.com/office/drawing/2014/main" id="{0F3A79C9-7EDC-44F6-AC48-5DD98A7695AD}"/>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68059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CB71F-B6C2-4866-BC97-304F78816E4F}"/>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endParaRPr lang="en-US"/>
          </a:p>
        </p:txBody>
      </p:sp>
      <p:sp>
        <p:nvSpPr>
          <p:cNvPr id="3" name="Picture Placeholder 2">
            <a:extLst>
              <a:ext uri="{FF2B5EF4-FFF2-40B4-BE49-F238E27FC236}">
                <a16:creationId xmlns:a16="http://schemas.microsoft.com/office/drawing/2014/main" id="{C55ED73B-8413-478D-80D7-B78B69763B6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it-IT"/>
              <a:t>Fare clic sull'icona per inserire un'immagine</a:t>
            </a:r>
            <a:endParaRPr lang="en-US" dirty="0"/>
          </a:p>
        </p:txBody>
      </p:sp>
      <p:sp>
        <p:nvSpPr>
          <p:cNvPr id="4" name="Text Placeholder 3">
            <a:extLst>
              <a:ext uri="{FF2B5EF4-FFF2-40B4-BE49-F238E27FC236}">
                <a16:creationId xmlns:a16="http://schemas.microsoft.com/office/drawing/2014/main" id="{91BDF226-1B94-4D2D-98B3-7B932FB17DA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a:extLst>
              <a:ext uri="{FF2B5EF4-FFF2-40B4-BE49-F238E27FC236}">
                <a16:creationId xmlns:a16="http://schemas.microsoft.com/office/drawing/2014/main" id="{100C4E9A-CA29-4CCD-ACFA-B29F80FBA163}"/>
              </a:ext>
            </a:extLst>
          </p:cNvPr>
          <p:cNvSpPr>
            <a:spLocks noGrp="1"/>
          </p:cNvSpPr>
          <p:nvPr>
            <p:ph type="dt" sz="half" idx="10"/>
          </p:nvPr>
        </p:nvSpPr>
        <p:spPr/>
        <p:txBody>
          <a:bodyPr/>
          <a:lstStyle/>
          <a:p>
            <a:r>
              <a:rPr lang="en-US" dirty="0"/>
              <a:t>9/3/20XX</a:t>
            </a:r>
          </a:p>
        </p:txBody>
      </p:sp>
      <p:sp>
        <p:nvSpPr>
          <p:cNvPr id="6" name="Footer Placeholder 5">
            <a:extLst>
              <a:ext uri="{FF2B5EF4-FFF2-40B4-BE49-F238E27FC236}">
                <a16:creationId xmlns:a16="http://schemas.microsoft.com/office/drawing/2014/main" id="{71A5B7BE-3F1B-4FF3-B1D7-6E39B99D07BD}"/>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142F18F1-E27E-470E-AE13-4755DEE63A32}"/>
              </a:ext>
            </a:extLst>
          </p:cNvPr>
          <p:cNvSpPr>
            <a:spLocks noGrp="1"/>
          </p:cNvSpPr>
          <p:nvPr>
            <p:ph type="sldNum" sz="quarter" idx="12"/>
          </p:nvPr>
        </p:nvSpPr>
        <p:spPr/>
        <p:txBody>
          <a:bodyPr/>
          <a:lstStyle/>
          <a:p>
            <a:fld id="{D8DA9DAA-006C-4F4B-980E-E3DF019B24E2}" type="slidenum">
              <a:rPr lang="en-US" smtClean="0"/>
              <a:t>‹N›</a:t>
            </a:fld>
            <a:endParaRPr lang="en-US" dirty="0"/>
          </a:p>
        </p:txBody>
      </p:sp>
      <p:cxnSp>
        <p:nvCxnSpPr>
          <p:cNvPr id="8" name="Straight Connector 7">
            <a:extLst>
              <a:ext uri="{FF2B5EF4-FFF2-40B4-BE49-F238E27FC236}">
                <a16:creationId xmlns:a16="http://schemas.microsoft.com/office/drawing/2014/main" id="{00F08750-B7F2-4119-B151-68DE774813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07755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2 Slide">
    <p:bg>
      <p:bgPr>
        <a:gradFill>
          <a:gsLst>
            <a:gs pos="100000">
              <a:schemeClr val="accent4"/>
            </a:gs>
            <a:gs pos="0">
              <a:schemeClr val="accent2"/>
            </a:gs>
          </a:gsLst>
          <a:lin ang="27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298448" y="594360"/>
            <a:ext cx="6272784" cy="2843784"/>
          </a:xfrm>
        </p:spPr>
        <p:txBody>
          <a:bodyPr anchor="b"/>
          <a:lstStyle>
            <a:lvl1pPr algn="l">
              <a:defRPr sz="5400" b="1" i="0" cap="all" baseline="0">
                <a:solidFill>
                  <a:schemeClr val="bg1"/>
                </a:solidFill>
              </a:defRPr>
            </a:lvl1pPr>
          </a:lstStyle>
          <a:p>
            <a:r>
              <a:rPr lang="it-IT"/>
              <a:t>Fare clic per modificare lo stile del titolo dello schema</a:t>
            </a:r>
            <a:endParaRPr lang="en-US" dirty="0"/>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5641848" y="4700016"/>
            <a:ext cx="5093208" cy="1197864"/>
          </a:xfrm>
        </p:spPr>
        <p:txBody>
          <a:bodyPr>
            <a:normAutofit/>
          </a:bodyPr>
          <a:lstStyle>
            <a:lvl1pPr marL="0" indent="0" algn="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endParaRPr lang="en-US"/>
          </a:p>
        </p:txBody>
      </p:sp>
      <p:cxnSp>
        <p:nvCxnSpPr>
          <p:cNvPr id="9" name="Straight Connector 8">
            <a:extLst>
              <a:ext uri="{FF2B5EF4-FFF2-40B4-BE49-F238E27FC236}">
                <a16:creationId xmlns:a16="http://schemas.microsoft.com/office/drawing/2014/main" id="{8E825845-66DD-4B77-A729-CD97D156FE6C}"/>
              </a:ext>
            </a:extLst>
          </p:cNvPr>
          <p:cNvCxnSpPr>
            <a:cxnSpLocks/>
          </p:cNvCxnSpPr>
          <p:nvPr userDrawn="1"/>
        </p:nvCxnSpPr>
        <p:spPr>
          <a:xfrm>
            <a:off x="1301262" y="3496322"/>
            <a:ext cx="0" cy="335280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9" name="Graphic 12">
            <a:extLst>
              <a:ext uri="{FF2B5EF4-FFF2-40B4-BE49-F238E27FC236}">
                <a16:creationId xmlns:a16="http://schemas.microsoft.com/office/drawing/2014/main" id="{818B4386-1FCF-4ACE-BE25-AF9CC5E2256F}"/>
              </a:ext>
            </a:extLst>
          </p:cNvPr>
          <p:cNvSpPr/>
          <p:nvPr userDrawn="1"/>
        </p:nvSpPr>
        <p:spPr>
          <a:xfrm>
            <a:off x="8217780" y="2973840"/>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21" name="Graphic 13">
            <a:extLst>
              <a:ext uri="{FF2B5EF4-FFF2-40B4-BE49-F238E27FC236}">
                <a16:creationId xmlns:a16="http://schemas.microsoft.com/office/drawing/2014/main" id="{19319560-50ED-4963-A2CF-74663239D426}"/>
              </a:ext>
            </a:extLst>
          </p:cNvPr>
          <p:cNvSpPr/>
          <p:nvPr userDrawn="1"/>
        </p:nvSpPr>
        <p:spPr>
          <a:xfrm>
            <a:off x="7859002" y="2744546"/>
            <a:ext cx="139038" cy="139038"/>
          </a:xfrm>
          <a:custGeom>
            <a:avLst/>
            <a:gdLst>
              <a:gd name="connsiteX0" fmla="*/ 129601 w 139038"/>
              <a:gd name="connsiteY0" fmla="*/ 60082 h 139038"/>
              <a:gd name="connsiteX1" fmla="*/ 78956 w 139038"/>
              <a:gd name="connsiteY1" fmla="*/ 60082 h 139038"/>
              <a:gd name="connsiteX2" fmla="*/ 78956 w 139038"/>
              <a:gd name="connsiteY2" fmla="*/ 9437 h 139038"/>
              <a:gd name="connsiteX3" fmla="*/ 69519 w 139038"/>
              <a:gd name="connsiteY3" fmla="*/ 0 h 139038"/>
              <a:gd name="connsiteX4" fmla="*/ 60082 w 139038"/>
              <a:gd name="connsiteY4" fmla="*/ 9437 h 139038"/>
              <a:gd name="connsiteX5" fmla="*/ 60082 w 139038"/>
              <a:gd name="connsiteY5" fmla="*/ 60082 h 139038"/>
              <a:gd name="connsiteX6" fmla="*/ 9437 w 139038"/>
              <a:gd name="connsiteY6" fmla="*/ 60082 h 139038"/>
              <a:gd name="connsiteX7" fmla="*/ 0 w 139038"/>
              <a:gd name="connsiteY7" fmla="*/ 69519 h 139038"/>
              <a:gd name="connsiteX8" fmla="*/ 9437 w 139038"/>
              <a:gd name="connsiteY8" fmla="*/ 78956 h 139038"/>
              <a:gd name="connsiteX9" fmla="*/ 60082 w 139038"/>
              <a:gd name="connsiteY9" fmla="*/ 78956 h 139038"/>
              <a:gd name="connsiteX10" fmla="*/ 60082 w 139038"/>
              <a:gd name="connsiteY10" fmla="*/ 129601 h 139038"/>
              <a:gd name="connsiteX11" fmla="*/ 69519 w 139038"/>
              <a:gd name="connsiteY11" fmla="*/ 139038 h 139038"/>
              <a:gd name="connsiteX12" fmla="*/ 78956 w 139038"/>
              <a:gd name="connsiteY12" fmla="*/ 129601 h 139038"/>
              <a:gd name="connsiteX13" fmla="*/ 78956 w 139038"/>
              <a:gd name="connsiteY13" fmla="*/ 78956 h 139038"/>
              <a:gd name="connsiteX14" fmla="*/ 129601 w 139038"/>
              <a:gd name="connsiteY14" fmla="*/ 78956 h 139038"/>
              <a:gd name="connsiteX15" fmla="*/ 139038 w 139038"/>
              <a:gd name="connsiteY15" fmla="*/ 69519 h 139038"/>
              <a:gd name="connsiteX16" fmla="*/ 129601 w 139038"/>
              <a:gd name="connsiteY16" fmla="*/ 60082 h 13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8" h="139038">
                <a:moveTo>
                  <a:pt x="129601" y="60082"/>
                </a:moveTo>
                <a:lnTo>
                  <a:pt x="78956" y="60082"/>
                </a:lnTo>
                <a:lnTo>
                  <a:pt x="78956" y="9437"/>
                </a:lnTo>
                <a:cubicBezTo>
                  <a:pt x="78956" y="4225"/>
                  <a:pt x="74731" y="0"/>
                  <a:pt x="69519" y="0"/>
                </a:cubicBezTo>
                <a:cubicBezTo>
                  <a:pt x="64307" y="0"/>
                  <a:pt x="60082" y="4225"/>
                  <a:pt x="60082" y="9437"/>
                </a:cubicBezTo>
                <a:lnTo>
                  <a:pt x="60082" y="60082"/>
                </a:lnTo>
                <a:lnTo>
                  <a:pt x="9437" y="60082"/>
                </a:lnTo>
                <a:cubicBezTo>
                  <a:pt x="4225" y="60082"/>
                  <a:pt x="0" y="64307"/>
                  <a:pt x="0" y="69519"/>
                </a:cubicBezTo>
                <a:cubicBezTo>
                  <a:pt x="0" y="74731"/>
                  <a:pt x="4225" y="78956"/>
                  <a:pt x="9437" y="78956"/>
                </a:cubicBezTo>
                <a:lnTo>
                  <a:pt x="60082" y="78956"/>
                </a:lnTo>
                <a:lnTo>
                  <a:pt x="60082" y="129601"/>
                </a:lnTo>
                <a:cubicBezTo>
                  <a:pt x="60082" y="134813"/>
                  <a:pt x="64307" y="139038"/>
                  <a:pt x="69519" y="139038"/>
                </a:cubicBezTo>
                <a:cubicBezTo>
                  <a:pt x="74731" y="139038"/>
                  <a:pt x="78956" y="134813"/>
                  <a:pt x="78956" y="129601"/>
                </a:cubicBezTo>
                <a:lnTo>
                  <a:pt x="78956" y="78956"/>
                </a:lnTo>
                <a:lnTo>
                  <a:pt x="129601" y="78956"/>
                </a:lnTo>
                <a:cubicBezTo>
                  <a:pt x="134813" y="78956"/>
                  <a:pt x="139038" y="74731"/>
                  <a:pt x="139038" y="69519"/>
                </a:cubicBezTo>
                <a:cubicBezTo>
                  <a:pt x="139038" y="64307"/>
                  <a:pt x="134813" y="60082"/>
                  <a:pt x="129601" y="60082"/>
                </a:cubicBezTo>
                <a:close/>
              </a:path>
            </a:pathLst>
          </a:custGeom>
          <a:solidFill>
            <a:schemeClr val="bg1"/>
          </a:solidFill>
          <a:ln w="603" cap="flat">
            <a:noFill/>
            <a:prstDash val="solid"/>
            <a:miter/>
          </a:ln>
        </p:spPr>
        <p:txBody>
          <a:bodyPr rtlCol="0" anchor="ctr"/>
          <a:lstStyle/>
          <a:p>
            <a:endParaRPr lang="en-US" dirty="0"/>
          </a:p>
        </p:txBody>
      </p:sp>
      <p:sp>
        <p:nvSpPr>
          <p:cNvPr id="23" name="Graphic 15">
            <a:extLst>
              <a:ext uri="{FF2B5EF4-FFF2-40B4-BE49-F238E27FC236}">
                <a16:creationId xmlns:a16="http://schemas.microsoft.com/office/drawing/2014/main" id="{E5ABBDAD-943D-48F3-9C80-B29C48966C79}"/>
              </a:ext>
            </a:extLst>
          </p:cNvPr>
          <p:cNvSpPr/>
          <p:nvPr userDrawn="1"/>
        </p:nvSpPr>
        <p:spPr>
          <a:xfrm>
            <a:off x="7843462" y="3198265"/>
            <a:ext cx="127713" cy="127713"/>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bg1"/>
          </a:solidFill>
          <a:ln w="610" cap="flat">
            <a:noFill/>
            <a:prstDash val="solid"/>
            <a:miter/>
          </a:ln>
        </p:spPr>
        <p:txBody>
          <a:bodyPr rtlCol="0" anchor="ctr"/>
          <a:lstStyle/>
          <a:p>
            <a:endParaRPr lang="en-US" dirty="0"/>
          </a:p>
        </p:txBody>
      </p:sp>
    </p:spTree>
    <p:extLst>
      <p:ext uri="{BB962C8B-B14F-4D97-AF65-F5344CB8AC3E}">
        <p14:creationId xmlns:p14="http://schemas.microsoft.com/office/powerpoint/2010/main" val="21379060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Only">
    <p:bg>
      <p:bgPr>
        <a:gradFill>
          <a:gsLst>
            <a:gs pos="100000">
              <a:schemeClr val="accent4"/>
            </a:gs>
            <a:gs pos="0">
              <a:schemeClr val="accent2"/>
            </a:gs>
          </a:gsLst>
          <a:lin ang="8100000" scaled="1"/>
        </a:gra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34120D15-E48C-4FBE-BB95-24DB36D9F458}"/>
              </a:ext>
            </a:extLst>
          </p:cNvPr>
          <p:cNvSpPr>
            <a:spLocks noGrp="1"/>
          </p:cNvSpPr>
          <p:nvPr>
            <p:ph type="pic" sz="quarter" idx="14"/>
          </p:nvPr>
        </p:nvSpPr>
        <p:spPr>
          <a:xfrm>
            <a:off x="1366432" y="2530058"/>
            <a:ext cx="3707972" cy="3707971"/>
          </a:xfrm>
          <a:custGeom>
            <a:avLst/>
            <a:gdLst>
              <a:gd name="connsiteX0" fmla="*/ 1853986 w 3707972"/>
              <a:gd name="connsiteY0" fmla="*/ 0 h 3707971"/>
              <a:gd name="connsiteX1" fmla="*/ 3707972 w 3707972"/>
              <a:gd name="connsiteY1" fmla="*/ 1853986 h 3707971"/>
              <a:gd name="connsiteX2" fmla="*/ 2043545 w 3707972"/>
              <a:gd name="connsiteY2" fmla="*/ 3698400 h 3707971"/>
              <a:gd name="connsiteX3" fmla="*/ 1854006 w 3707972"/>
              <a:gd name="connsiteY3" fmla="*/ 3707971 h 3707971"/>
              <a:gd name="connsiteX4" fmla="*/ 1853966 w 3707972"/>
              <a:gd name="connsiteY4" fmla="*/ 3707971 h 3707971"/>
              <a:gd name="connsiteX5" fmla="*/ 1664427 w 3707972"/>
              <a:gd name="connsiteY5" fmla="*/ 3698400 h 3707971"/>
              <a:gd name="connsiteX6" fmla="*/ 0 w 3707972"/>
              <a:gd name="connsiteY6" fmla="*/ 1853986 h 3707971"/>
              <a:gd name="connsiteX7" fmla="*/ 1853986 w 3707972"/>
              <a:gd name="connsiteY7" fmla="*/ 0 h 3707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07972" h="3707971">
                <a:moveTo>
                  <a:pt x="1853986" y="0"/>
                </a:moveTo>
                <a:cubicBezTo>
                  <a:pt x="2877914" y="0"/>
                  <a:pt x="3707972" y="830058"/>
                  <a:pt x="3707972" y="1853986"/>
                </a:cubicBezTo>
                <a:cubicBezTo>
                  <a:pt x="3707972" y="2813919"/>
                  <a:pt x="2978429" y="3603458"/>
                  <a:pt x="2043545" y="3698400"/>
                </a:cubicBezTo>
                <a:lnTo>
                  <a:pt x="1854006" y="3707971"/>
                </a:lnTo>
                <a:lnTo>
                  <a:pt x="1853966" y="3707971"/>
                </a:lnTo>
                <a:lnTo>
                  <a:pt x="1664427" y="3698400"/>
                </a:lnTo>
                <a:cubicBezTo>
                  <a:pt x="729543" y="3603458"/>
                  <a:pt x="0" y="2813919"/>
                  <a:pt x="0" y="1853986"/>
                </a:cubicBezTo>
                <a:cubicBezTo>
                  <a:pt x="0" y="830058"/>
                  <a:pt x="830058" y="0"/>
                  <a:pt x="1853986" y="0"/>
                </a:cubicBezTo>
                <a:close/>
              </a:path>
            </a:pathLst>
          </a:custGeom>
        </p:spPr>
        <p:txBody>
          <a:bodyPr wrap="square" anchor="ctr">
            <a:noAutofit/>
          </a:bodyPr>
          <a:lstStyle>
            <a:lvl1pPr algn="ctr">
              <a:buNone/>
              <a:defRPr sz="1600" b="1">
                <a:solidFill>
                  <a:schemeClr val="bg1"/>
                </a:solidFill>
              </a:defRPr>
            </a:lvl1pPr>
          </a:lstStyle>
          <a:p>
            <a:r>
              <a:rPr lang="it-IT"/>
              <a:t>Fare clic sull'icona per inserire un'immagine</a:t>
            </a:r>
            <a:endParaRPr lang="en-US" dirty="0"/>
          </a:p>
        </p:txBody>
      </p:sp>
      <p:sp>
        <p:nvSpPr>
          <p:cNvPr id="2" name="Title 1">
            <a:extLst>
              <a:ext uri="{FF2B5EF4-FFF2-40B4-BE49-F238E27FC236}">
                <a16:creationId xmlns:a16="http://schemas.microsoft.com/office/drawing/2014/main" id="{E969F227-D21C-48B3-828A-6BFA9585E82F}"/>
              </a:ext>
            </a:extLst>
          </p:cNvPr>
          <p:cNvSpPr>
            <a:spLocks noGrp="1"/>
          </p:cNvSpPr>
          <p:nvPr>
            <p:ph type="title" hasCustomPrompt="1"/>
          </p:nvPr>
        </p:nvSpPr>
        <p:spPr>
          <a:xfrm>
            <a:off x="5202936" y="585216"/>
            <a:ext cx="5833872" cy="2276856"/>
          </a:xfrm>
        </p:spPr>
        <p:txBody>
          <a:bodyPr anchor="b"/>
          <a:lstStyle>
            <a:lvl1pPr algn="r">
              <a:defRPr sz="6000" b="1" cap="all" spc="400" baseline="0">
                <a:solidFill>
                  <a:schemeClr val="bg1"/>
                </a:solidFill>
              </a:defRPr>
            </a:lvl1pPr>
          </a:lstStyle>
          <a:p>
            <a:r>
              <a:rPr lang="en-US" dirty="0"/>
              <a:t>Title</a:t>
            </a:r>
          </a:p>
        </p:txBody>
      </p:sp>
      <p:sp>
        <p:nvSpPr>
          <p:cNvPr id="3" name="Date Placeholder 2">
            <a:extLst>
              <a:ext uri="{FF2B5EF4-FFF2-40B4-BE49-F238E27FC236}">
                <a16:creationId xmlns:a16="http://schemas.microsoft.com/office/drawing/2014/main" id="{8DF1DFFF-E5C5-43DF-B71C-7270DB97372C}"/>
              </a:ext>
            </a:extLst>
          </p:cNvPr>
          <p:cNvSpPr>
            <a:spLocks noGrp="1"/>
          </p:cNvSpPr>
          <p:nvPr>
            <p:ph type="dt" sz="half" idx="10"/>
          </p:nvPr>
        </p:nvSpPr>
        <p:spPr>
          <a:xfrm>
            <a:off x="658368" y="201168"/>
            <a:ext cx="2743200" cy="365125"/>
          </a:xfrm>
        </p:spPr>
        <p:txBody>
          <a:bodyPr/>
          <a:lstStyle>
            <a:lvl1pPr>
              <a:defRPr>
                <a:solidFill>
                  <a:schemeClr val="bg1"/>
                </a:solidFill>
              </a:defRPr>
            </a:lvl1pPr>
          </a:lstStyle>
          <a:p>
            <a:r>
              <a:rPr lang="en-US" dirty="0"/>
              <a:t>9/3/20XX</a:t>
            </a:r>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a:xfrm rot="16200000">
            <a:off x="-548640" y="1938528"/>
            <a:ext cx="2788920" cy="365125"/>
          </a:xfrm>
        </p:spPr>
        <p:txBody>
          <a:bodyPr/>
          <a:lstStyle>
            <a:lvl1pPr>
              <a:defRPr>
                <a:solidFill>
                  <a:schemeClr val="bg1"/>
                </a:solidFill>
              </a:defRPr>
            </a:lvl1pPr>
          </a:lstStyle>
          <a:p>
            <a:r>
              <a:rPr lang="en-US" dirty="0"/>
              <a:t>Presentation Title</a:t>
            </a:r>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a:xfrm>
            <a:off x="8610600" y="201168"/>
            <a:ext cx="2743200" cy="365125"/>
          </a:xfrm>
        </p:spPr>
        <p:txBody>
          <a:bodyPr/>
          <a:lstStyle>
            <a:lvl1pPr>
              <a:defRPr>
                <a:solidFill>
                  <a:schemeClr val="bg1"/>
                </a:solidFill>
              </a:defRPr>
            </a:lvl1pPr>
          </a:lstStyle>
          <a:p>
            <a:fld id="{D8DA9DAA-006C-4F4B-980E-E3DF019B24E2}" type="slidenum">
              <a:rPr lang="en-US" smtClean="0"/>
              <a:pPr/>
              <a:t>‹N›</a:t>
            </a:fld>
            <a:endParaRPr lang="en-US" dirty="0"/>
          </a:p>
        </p:txBody>
      </p:sp>
      <p:cxnSp>
        <p:nvCxnSpPr>
          <p:cNvPr id="14" name="Straight Connector 13">
            <a:extLst>
              <a:ext uri="{FF2B5EF4-FFF2-40B4-BE49-F238E27FC236}">
                <a16:creationId xmlns:a16="http://schemas.microsoft.com/office/drawing/2014/main" id="{13AE7F8D-AE68-4A83-BAB5-3A97D473CE3C}"/>
              </a:ext>
            </a:extLst>
          </p:cNvPr>
          <p:cNvCxnSpPr>
            <a:cxnSpLocks/>
          </p:cNvCxnSpPr>
          <p:nvPr userDrawn="1"/>
        </p:nvCxnSpPr>
        <p:spPr>
          <a:xfrm>
            <a:off x="856114" y="3503032"/>
            <a:ext cx="0" cy="334609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A928810C-E773-43AE-A2A1-4073955CC8DA}"/>
              </a:ext>
            </a:extLst>
          </p:cNvPr>
          <p:cNvSpPr>
            <a:spLocks noGrp="1"/>
          </p:cNvSpPr>
          <p:nvPr>
            <p:ph type="body" sz="quarter" idx="13"/>
          </p:nvPr>
        </p:nvSpPr>
        <p:spPr>
          <a:xfrm>
            <a:off x="5202936" y="3127248"/>
            <a:ext cx="5833872" cy="3118104"/>
          </a:xfrm>
        </p:spPr>
        <p:txBody>
          <a:bodyPr/>
          <a:lstStyle>
            <a:lvl1pPr marL="0" indent="0" algn="r">
              <a:buNone/>
              <a:defRPr sz="1800">
                <a:solidFill>
                  <a:schemeClr val="bg1"/>
                </a:solidFill>
              </a:defRPr>
            </a:lvl1pPr>
          </a:lstStyle>
          <a:p>
            <a:pPr lvl="0"/>
            <a:r>
              <a:rPr lang="it-IT"/>
              <a:t>Fare clic per modificare gli stili del testo dello schema</a:t>
            </a:r>
          </a:p>
        </p:txBody>
      </p:sp>
      <p:sp>
        <p:nvSpPr>
          <p:cNvPr id="11" name="Graphic 12">
            <a:extLst>
              <a:ext uri="{FF2B5EF4-FFF2-40B4-BE49-F238E27FC236}">
                <a16:creationId xmlns:a16="http://schemas.microsoft.com/office/drawing/2014/main" id="{EA1B6985-3E5A-40F4-9268-D4AB3BBF8C91}"/>
              </a:ext>
            </a:extLst>
          </p:cNvPr>
          <p:cNvSpPr/>
          <p:nvPr userDrawn="1"/>
        </p:nvSpPr>
        <p:spPr>
          <a:xfrm>
            <a:off x="4745394" y="276027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13" name="Graphic 13">
            <a:extLst>
              <a:ext uri="{FF2B5EF4-FFF2-40B4-BE49-F238E27FC236}">
                <a16:creationId xmlns:a16="http://schemas.microsoft.com/office/drawing/2014/main" id="{338BC906-9D03-4280-85E8-21A81BC21D73}"/>
              </a:ext>
            </a:extLst>
          </p:cNvPr>
          <p:cNvSpPr/>
          <p:nvPr userDrawn="1"/>
        </p:nvSpPr>
        <p:spPr>
          <a:xfrm>
            <a:off x="4386614" y="253098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dirty="0"/>
          </a:p>
        </p:txBody>
      </p:sp>
      <p:sp>
        <p:nvSpPr>
          <p:cNvPr id="17" name="Graphic 15">
            <a:extLst>
              <a:ext uri="{FF2B5EF4-FFF2-40B4-BE49-F238E27FC236}">
                <a16:creationId xmlns:a16="http://schemas.microsoft.com/office/drawing/2014/main" id="{C5C06D53-C9F6-47E8-BFE1-B8193A1AED8B}"/>
              </a:ext>
            </a:extLst>
          </p:cNvPr>
          <p:cNvSpPr/>
          <p:nvPr userDrawn="1"/>
        </p:nvSpPr>
        <p:spPr>
          <a:xfrm>
            <a:off x="1669987" y="6031572"/>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dirty="0"/>
          </a:p>
        </p:txBody>
      </p:sp>
    </p:spTree>
    <p:extLst>
      <p:ext uri="{BB962C8B-B14F-4D97-AF65-F5344CB8AC3E}">
        <p14:creationId xmlns:p14="http://schemas.microsoft.com/office/powerpoint/2010/main" val="24907687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E62FC6D8-DD87-4B93-8491-43C84EE63FE2}"/>
              </a:ext>
            </a:extLst>
          </p:cNvPr>
          <p:cNvSpPr>
            <a:spLocks noGrp="1"/>
          </p:cNvSpPr>
          <p:nvPr>
            <p:ph type="pic" sz="quarter" idx="13"/>
          </p:nvPr>
        </p:nvSpPr>
        <p:spPr>
          <a:xfrm>
            <a:off x="7451965" y="1665520"/>
            <a:ext cx="4266960" cy="4266968"/>
          </a:xfrm>
          <a:custGeom>
            <a:avLst/>
            <a:gdLst>
              <a:gd name="connsiteX0" fmla="*/ 2133823 w 4266960"/>
              <a:gd name="connsiteY0" fmla="*/ 0 h 4266968"/>
              <a:gd name="connsiteX1" fmla="*/ 4256628 w 4266960"/>
              <a:gd name="connsiteY1" fmla="*/ 1915652 h 4266968"/>
              <a:gd name="connsiteX2" fmla="*/ 4266960 w 4266960"/>
              <a:gd name="connsiteY2" fmla="*/ 2120258 h 4266968"/>
              <a:gd name="connsiteX3" fmla="*/ 4266960 w 4266960"/>
              <a:gd name="connsiteY3" fmla="*/ 2147389 h 4266968"/>
              <a:gd name="connsiteX4" fmla="*/ 4256628 w 4266960"/>
              <a:gd name="connsiteY4" fmla="*/ 2351994 h 4266968"/>
              <a:gd name="connsiteX5" fmla="*/ 2351994 w 4266960"/>
              <a:gd name="connsiteY5" fmla="*/ 4256629 h 4266968"/>
              <a:gd name="connsiteX6" fmla="*/ 2147230 w 4266960"/>
              <a:gd name="connsiteY6" fmla="*/ 4266968 h 4266968"/>
              <a:gd name="connsiteX7" fmla="*/ 2120416 w 4266960"/>
              <a:gd name="connsiteY7" fmla="*/ 4266968 h 4266968"/>
              <a:gd name="connsiteX8" fmla="*/ 1915652 w 4266960"/>
              <a:gd name="connsiteY8" fmla="*/ 4256629 h 4266968"/>
              <a:gd name="connsiteX9" fmla="*/ 0 w 4266960"/>
              <a:gd name="connsiteY9" fmla="*/ 2133823 h 4266968"/>
              <a:gd name="connsiteX10" fmla="*/ 2133823 w 4266960"/>
              <a:gd name="connsiteY10" fmla="*/ 0 h 426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66960" h="4266968">
                <a:moveTo>
                  <a:pt x="2133823" y="0"/>
                </a:moveTo>
                <a:cubicBezTo>
                  <a:pt x="3238644" y="0"/>
                  <a:pt x="4147355" y="839660"/>
                  <a:pt x="4256628" y="1915652"/>
                </a:cubicBezTo>
                <a:lnTo>
                  <a:pt x="4266960" y="2120258"/>
                </a:lnTo>
                <a:lnTo>
                  <a:pt x="4266960" y="2147389"/>
                </a:lnTo>
                <a:lnTo>
                  <a:pt x="4256628" y="2351994"/>
                </a:lnTo>
                <a:cubicBezTo>
                  <a:pt x="4154640" y="3356254"/>
                  <a:pt x="3356253" y="4154640"/>
                  <a:pt x="2351994" y="4256629"/>
                </a:cubicBezTo>
                <a:lnTo>
                  <a:pt x="2147230" y="4266968"/>
                </a:lnTo>
                <a:lnTo>
                  <a:pt x="2120416" y="4266968"/>
                </a:lnTo>
                <a:lnTo>
                  <a:pt x="1915652" y="4256629"/>
                </a:lnTo>
                <a:cubicBezTo>
                  <a:pt x="839660" y="4147356"/>
                  <a:pt x="0" y="3238645"/>
                  <a:pt x="0" y="2133823"/>
                </a:cubicBezTo>
                <a:cubicBezTo>
                  <a:pt x="0" y="955346"/>
                  <a:pt x="955346" y="0"/>
                  <a:pt x="2133823" y="0"/>
                </a:cubicBezTo>
                <a:close/>
              </a:path>
            </a:pathLst>
          </a:custGeom>
        </p:spPr>
        <p:txBody>
          <a:bodyPr wrap="square" anchor="ctr">
            <a:noAutofit/>
          </a:bodyPr>
          <a:lstStyle>
            <a:lvl1pPr algn="ctr">
              <a:buNone/>
              <a:defRPr/>
            </a:lvl1pPr>
          </a:lstStyle>
          <a:p>
            <a:r>
              <a:rPr lang="it-IT"/>
              <a:t>Fare clic sull'icona per inserire un'immagine</a:t>
            </a:r>
            <a:endParaRPr lang="en-US" dirty="0"/>
          </a:p>
        </p:txBody>
      </p:sp>
      <p:sp>
        <p:nvSpPr>
          <p:cNvPr id="2" name="Title 1">
            <a:extLst>
              <a:ext uri="{FF2B5EF4-FFF2-40B4-BE49-F238E27FC236}">
                <a16:creationId xmlns:a16="http://schemas.microsoft.com/office/drawing/2014/main" id="{9696CF8C-1EA0-4E47-AC60-CAC3B80A3C5D}"/>
              </a:ext>
            </a:extLst>
          </p:cNvPr>
          <p:cNvSpPr>
            <a:spLocks noGrp="1"/>
          </p:cNvSpPr>
          <p:nvPr>
            <p:ph type="title"/>
          </p:nvPr>
        </p:nvSpPr>
        <p:spPr>
          <a:xfrm>
            <a:off x="804672" y="1335024"/>
            <a:ext cx="6190488" cy="1179576"/>
          </a:xfrm>
        </p:spPr>
        <p:txBody>
          <a:bodyPr lIns="91440" tIns="45720" rIns="91440" bIns="45720" anchor="b"/>
          <a:lstStyle>
            <a:lvl1pPr>
              <a:defRPr sz="5400"/>
            </a:lvl1pPr>
          </a:lstStyle>
          <a:p>
            <a:r>
              <a:rPr lang="it-IT"/>
              <a:t>Fare clic per modificare lo stile del titolo dello schema</a:t>
            </a:r>
            <a:endParaRPr lang="en-US" dirty="0"/>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p:nvPr>
        </p:nvSpPr>
        <p:spPr>
          <a:xfrm>
            <a:off x="850392" y="2825496"/>
            <a:ext cx="6190488" cy="3346704"/>
          </a:xfrm>
        </p:spPr>
        <p:txBody>
          <a:bodyPr/>
          <a:lstStyle>
            <a:lvl1pPr marL="0" indent="0">
              <a:lnSpc>
                <a:spcPct val="110000"/>
              </a:lnSpc>
              <a:buNone/>
              <a:defRPr sz="2000"/>
            </a:lvl1pPr>
            <a:lvl2pPr marL="228600">
              <a:defRPr sz="1800"/>
            </a:lvl2pPr>
            <a:lvl3pPr marL="457200">
              <a:defRPr sz="1600"/>
            </a:lvl3pPr>
            <a:lvl4pPr marL="685800">
              <a:defRPr sz="1400"/>
            </a:lvl4pPr>
            <a:lvl5pPr>
              <a:defRPr sz="1400"/>
            </a:lvl5pPr>
          </a:lstStyle>
          <a:p>
            <a:pPr lvl="0"/>
            <a:r>
              <a:rPr lang="it-IT"/>
              <a:t>Fare clic per modificare gli stili del testo dello schema</a:t>
            </a:r>
          </a:p>
          <a:p>
            <a:pPr lvl="1"/>
            <a:r>
              <a:rPr lang="it-IT"/>
              <a:t>Secondo livello</a:t>
            </a:r>
          </a:p>
          <a:p>
            <a:pPr lvl="2"/>
            <a:r>
              <a:rPr lang="it-IT"/>
              <a:t>Terzo livello</a:t>
            </a:r>
          </a:p>
          <a:p>
            <a:pPr lvl="3"/>
            <a:r>
              <a:rPr lang="it-IT"/>
              <a:t>Quarto livello</a:t>
            </a:r>
          </a:p>
        </p:txBody>
      </p:sp>
      <p:sp>
        <p:nvSpPr>
          <p:cNvPr id="4" name="Date Placeholder 3">
            <a:extLst>
              <a:ext uri="{FF2B5EF4-FFF2-40B4-BE49-F238E27FC236}">
                <a16:creationId xmlns:a16="http://schemas.microsoft.com/office/drawing/2014/main" id="{D097BB2D-4E2C-4490-A2A3-4B68BCC5D2F9}"/>
              </a:ext>
            </a:extLst>
          </p:cNvPr>
          <p:cNvSpPr>
            <a:spLocks noGrp="1"/>
          </p:cNvSpPr>
          <p:nvPr>
            <p:ph type="dt" sz="half" idx="10"/>
          </p:nvPr>
        </p:nvSpPr>
        <p:spPr/>
        <p:txBody>
          <a:bodyPr/>
          <a:lstStyle>
            <a:lvl1pPr>
              <a:defRPr>
                <a:solidFill>
                  <a:schemeClr val="accent2"/>
                </a:solidFill>
              </a:defRPr>
            </a:lvl1pPr>
          </a:lstStyle>
          <a:p>
            <a:r>
              <a:rPr lang="en-US" dirty="0"/>
              <a:t>9/3/20XX</a:t>
            </a:r>
          </a:p>
        </p:txBody>
      </p:sp>
      <p:sp>
        <p:nvSpPr>
          <p:cNvPr id="5" name="Footer Placeholder 4">
            <a:extLst>
              <a:ext uri="{FF2B5EF4-FFF2-40B4-BE49-F238E27FC236}">
                <a16:creationId xmlns:a16="http://schemas.microsoft.com/office/drawing/2014/main" id="{6140F15D-DD72-46D5-BF0F-F5064710700E}"/>
              </a:ext>
            </a:extLst>
          </p:cNvPr>
          <p:cNvSpPr>
            <a:spLocks noGrp="1"/>
          </p:cNvSpPr>
          <p:nvPr>
            <p:ph type="ftr" sz="quarter" idx="11"/>
          </p:nvPr>
        </p:nvSpPr>
        <p:spPr>
          <a:xfrm>
            <a:off x="7964424" y="621792"/>
            <a:ext cx="4114800" cy="365125"/>
          </a:xfrm>
        </p:spPr>
        <p:txBody>
          <a:bodyPr/>
          <a:lstStyle>
            <a:lvl1pPr>
              <a:defRPr baseline="0">
                <a:solidFill>
                  <a:schemeClr val="accent2"/>
                </a:solidFill>
              </a:defRPr>
            </a:lvl1pPr>
          </a:lstStyle>
          <a:p>
            <a:r>
              <a:rPr lang="en-US" dirty="0"/>
              <a:t>Presentation Title</a:t>
            </a:r>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lvl1pPr>
              <a:defRPr>
                <a:solidFill>
                  <a:schemeClr val="accent2"/>
                </a:solidFill>
              </a:defRPr>
            </a:lvl1pPr>
          </a:lstStyle>
          <a:p>
            <a:fld id="{D8DA9DAA-006C-4F4B-980E-E3DF019B24E2}" type="slidenum">
              <a:rPr lang="en-US" smtClean="0"/>
              <a:pPr/>
              <a:t>‹N›</a:t>
            </a:fld>
            <a:endParaRPr lang="en-US" dirty="0"/>
          </a:p>
        </p:txBody>
      </p:sp>
      <p:cxnSp>
        <p:nvCxnSpPr>
          <p:cNvPr id="9" name="Straight Connector 8">
            <a:extLst>
              <a:ext uri="{FF2B5EF4-FFF2-40B4-BE49-F238E27FC236}">
                <a16:creationId xmlns:a16="http://schemas.microsoft.com/office/drawing/2014/main" id="{FA8B3D0E-ED3F-46FA-AE79-5FEFDE9168E3}"/>
              </a:ext>
            </a:extLst>
          </p:cNvPr>
          <p:cNvCxnSpPr>
            <a:cxnSpLocks/>
          </p:cNvCxnSpPr>
          <p:nvPr userDrawn="1"/>
        </p:nvCxnSpPr>
        <p:spPr>
          <a:xfrm>
            <a:off x="0" y="806470"/>
            <a:ext cx="7903723" cy="0"/>
          </a:xfrm>
          <a:prstGeom prst="line">
            <a:avLst/>
          </a:prstGeom>
          <a:ln w="25400" cap="sq">
            <a:gradFill flip="none" rotWithShape="1">
              <a:gsLst>
                <a:gs pos="0">
                  <a:schemeClr val="accent2"/>
                </a:gs>
                <a:gs pos="100000">
                  <a:schemeClr val="accent4"/>
                </a:gs>
              </a:gsLst>
              <a:lin ang="10800000" scaled="1"/>
              <a:tileRect/>
            </a:gradFill>
            <a:bevel/>
          </a:ln>
        </p:spPr>
        <p:style>
          <a:lnRef idx="1">
            <a:schemeClr val="accent1"/>
          </a:lnRef>
          <a:fillRef idx="0">
            <a:schemeClr val="accent1"/>
          </a:fillRef>
          <a:effectRef idx="0">
            <a:schemeClr val="accent1"/>
          </a:effectRef>
          <a:fontRef idx="minor">
            <a:schemeClr val="tx1"/>
          </a:fontRef>
        </p:style>
      </p:cxnSp>
      <p:sp>
        <p:nvSpPr>
          <p:cNvPr id="17" name="Graphic 10">
            <a:extLst>
              <a:ext uri="{FF2B5EF4-FFF2-40B4-BE49-F238E27FC236}">
                <a16:creationId xmlns:a16="http://schemas.microsoft.com/office/drawing/2014/main" id="{AAD06B87-D9B2-4F94-B734-A8F039A2033F}"/>
              </a:ext>
            </a:extLst>
          </p:cNvPr>
          <p:cNvSpPr/>
          <p:nvPr userDrawn="1"/>
        </p:nvSpPr>
        <p:spPr>
          <a:xfrm>
            <a:off x="11281590" y="2070656"/>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
        <p:nvSpPr>
          <p:cNvPr id="19" name="Graphic 11">
            <a:extLst>
              <a:ext uri="{FF2B5EF4-FFF2-40B4-BE49-F238E27FC236}">
                <a16:creationId xmlns:a16="http://schemas.microsoft.com/office/drawing/2014/main" id="{BB13A13C-36EA-4B13-9175-C5FE95B34D33}"/>
              </a:ext>
            </a:extLst>
          </p:cNvPr>
          <p:cNvSpPr/>
          <p:nvPr userDrawn="1"/>
        </p:nvSpPr>
        <p:spPr>
          <a:xfrm>
            <a:off x="10969280" y="178001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Tree>
    <p:extLst>
      <p:ext uri="{BB962C8B-B14F-4D97-AF65-F5344CB8AC3E}">
        <p14:creationId xmlns:p14="http://schemas.microsoft.com/office/powerpoint/2010/main" val="18971113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Intestazione sezione">
    <p:bg>
      <p:bgPr>
        <a:gradFill>
          <a:gsLst>
            <a:gs pos="100000">
              <a:schemeClr val="accent4"/>
            </a:gs>
            <a:gs pos="0">
              <a:schemeClr val="accent2"/>
            </a:gs>
          </a:gsLst>
          <a:lin ang="27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524000" y="1463040"/>
            <a:ext cx="9144000" cy="2340864"/>
          </a:xfrm>
        </p:spPr>
        <p:txBody>
          <a:bodyPr anchor="b">
            <a:normAutofit/>
          </a:bodyPr>
          <a:lstStyle>
            <a:lvl1pPr algn="ctr">
              <a:defRPr sz="6000" b="1" i="0" cap="all" baseline="0">
                <a:solidFill>
                  <a:schemeClr val="bg1"/>
                </a:solidFill>
              </a:defRPr>
            </a:lvl1pPr>
          </a:lstStyle>
          <a:p>
            <a:r>
              <a:rPr lang="it-IT"/>
              <a:t>Fare clic per modificare lo stile del titolo dello schema</a:t>
            </a:r>
            <a:endParaRPr lang="en-US" dirty="0"/>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1527048" y="3858768"/>
            <a:ext cx="9144000" cy="1325880"/>
          </a:xfrm>
        </p:spPr>
        <p:txBody>
          <a:bodyPr>
            <a:normAutofit/>
          </a:bodyPr>
          <a:lstStyle>
            <a:lvl1pPr marL="0" indent="0" algn="ct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endParaRPr lang="en-US"/>
          </a:p>
        </p:txBody>
      </p:sp>
      <p:sp>
        <p:nvSpPr>
          <p:cNvPr id="4" name="Graphic 12">
            <a:extLst>
              <a:ext uri="{FF2B5EF4-FFF2-40B4-BE49-F238E27FC236}">
                <a16:creationId xmlns:a16="http://schemas.microsoft.com/office/drawing/2014/main" id="{8A41917E-4B97-447C-98AB-970D625F1DE6}"/>
              </a:ext>
            </a:extLst>
          </p:cNvPr>
          <p:cNvSpPr/>
          <p:nvPr userDrawn="1"/>
        </p:nvSpPr>
        <p:spPr>
          <a:xfrm>
            <a:off x="10772266" y="3054359"/>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5" name="Graphic 13">
            <a:extLst>
              <a:ext uri="{FF2B5EF4-FFF2-40B4-BE49-F238E27FC236}">
                <a16:creationId xmlns:a16="http://schemas.microsoft.com/office/drawing/2014/main" id="{3B3FD238-4561-4AF8-A1F1-185B0CAFE2AC}"/>
              </a:ext>
            </a:extLst>
          </p:cNvPr>
          <p:cNvSpPr/>
          <p:nvPr userDrawn="1"/>
        </p:nvSpPr>
        <p:spPr>
          <a:xfrm>
            <a:off x="10724364" y="2515838"/>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dirty="0"/>
          </a:p>
        </p:txBody>
      </p:sp>
      <p:sp>
        <p:nvSpPr>
          <p:cNvPr id="6" name="Graphic 15">
            <a:extLst>
              <a:ext uri="{FF2B5EF4-FFF2-40B4-BE49-F238E27FC236}">
                <a16:creationId xmlns:a16="http://schemas.microsoft.com/office/drawing/2014/main" id="{BAB9414C-AE69-4648-873E-9CE6B2DF8A71}"/>
              </a:ext>
            </a:extLst>
          </p:cNvPr>
          <p:cNvSpPr/>
          <p:nvPr userDrawn="1"/>
        </p:nvSpPr>
        <p:spPr>
          <a:xfrm>
            <a:off x="11024834" y="2787572"/>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dirty="0"/>
          </a:p>
        </p:txBody>
      </p:sp>
      <p:sp>
        <p:nvSpPr>
          <p:cNvPr id="7" name="Graphic 22">
            <a:extLst>
              <a:ext uri="{FF2B5EF4-FFF2-40B4-BE49-F238E27FC236}">
                <a16:creationId xmlns:a16="http://schemas.microsoft.com/office/drawing/2014/main" id="{3BF75235-4E6E-4184-82A5-EE6FE7993BBC}"/>
              </a:ext>
            </a:extLst>
          </p:cNvPr>
          <p:cNvSpPr/>
          <p:nvPr userDrawn="1"/>
        </p:nvSpPr>
        <p:spPr>
          <a:xfrm>
            <a:off x="1261869" y="2633448"/>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bg1"/>
          </a:solidFill>
          <a:ln w="646" cap="flat">
            <a:noFill/>
            <a:prstDash val="solid"/>
            <a:miter/>
          </a:ln>
        </p:spPr>
        <p:txBody>
          <a:bodyPr rtlCol="0" anchor="ctr"/>
          <a:lstStyle/>
          <a:p>
            <a:endParaRPr lang="en-US" dirty="0"/>
          </a:p>
        </p:txBody>
      </p:sp>
      <p:sp>
        <p:nvSpPr>
          <p:cNvPr id="11" name="Graphic 21">
            <a:extLst>
              <a:ext uri="{FF2B5EF4-FFF2-40B4-BE49-F238E27FC236}">
                <a16:creationId xmlns:a16="http://schemas.microsoft.com/office/drawing/2014/main" id="{E66FE37C-2F4B-42DA-BFF6-92DD00BDC49B}"/>
              </a:ext>
            </a:extLst>
          </p:cNvPr>
          <p:cNvSpPr/>
          <p:nvPr userDrawn="1"/>
        </p:nvSpPr>
        <p:spPr>
          <a:xfrm>
            <a:off x="1064053" y="3083338"/>
            <a:ext cx="95759" cy="95759"/>
          </a:xfrm>
          <a:custGeom>
            <a:avLst/>
            <a:gdLst>
              <a:gd name="connsiteX0" fmla="*/ 95759 w 95759"/>
              <a:gd name="connsiteY0" fmla="*/ 47880 h 95759"/>
              <a:gd name="connsiteX1" fmla="*/ 47880 w 95759"/>
              <a:gd name="connsiteY1" fmla="*/ 95759 h 95759"/>
              <a:gd name="connsiteX2" fmla="*/ 0 w 95759"/>
              <a:gd name="connsiteY2" fmla="*/ 47880 h 95759"/>
              <a:gd name="connsiteX3" fmla="*/ 47880 w 95759"/>
              <a:gd name="connsiteY3" fmla="*/ 0 h 95759"/>
              <a:gd name="connsiteX4" fmla="*/ 95759 w 95759"/>
              <a:gd name="connsiteY4" fmla="*/ 47880 h 9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59" h="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chemeClr val="bg1"/>
          </a:solidFill>
          <a:ln w="469" cap="flat">
            <a:noFill/>
            <a:prstDash val="solid"/>
            <a:miter/>
          </a:ln>
        </p:spPr>
        <p:txBody>
          <a:bodyPr rtlCol="0" anchor="ctr"/>
          <a:lstStyle/>
          <a:p>
            <a:endParaRPr lang="en-US" dirty="0"/>
          </a:p>
        </p:txBody>
      </p:sp>
      <p:sp>
        <p:nvSpPr>
          <p:cNvPr id="13" name="Graphic 23">
            <a:extLst>
              <a:ext uri="{FF2B5EF4-FFF2-40B4-BE49-F238E27FC236}">
                <a16:creationId xmlns:a16="http://schemas.microsoft.com/office/drawing/2014/main" id="{DDD38822-731A-48DA-A8A0-FBBAF7A6D65D}"/>
              </a:ext>
            </a:extLst>
          </p:cNvPr>
          <p:cNvSpPr/>
          <p:nvPr userDrawn="1"/>
        </p:nvSpPr>
        <p:spPr>
          <a:xfrm>
            <a:off x="1413405" y="3492870"/>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bg1"/>
          </a:solidFill>
          <a:ln w="516" cap="flat">
            <a:noFill/>
            <a:prstDash val="solid"/>
            <a:miter/>
          </a:ln>
        </p:spPr>
        <p:txBody>
          <a:bodyPr rtlCol="0" anchor="ctr"/>
          <a:lstStyle/>
          <a:p>
            <a:endParaRPr lang="en-US" dirty="0"/>
          </a:p>
        </p:txBody>
      </p:sp>
    </p:spTree>
    <p:extLst>
      <p:ext uri="{BB962C8B-B14F-4D97-AF65-F5344CB8AC3E}">
        <p14:creationId xmlns:p14="http://schemas.microsoft.com/office/powerpoint/2010/main" val="34424820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6CF8C-1EA0-4E47-AC60-CAC3B80A3C5D}"/>
              </a:ext>
            </a:extLst>
          </p:cNvPr>
          <p:cNvSpPr>
            <a:spLocks noGrp="1"/>
          </p:cNvSpPr>
          <p:nvPr>
            <p:ph type="title"/>
          </p:nvPr>
        </p:nvSpPr>
        <p:spPr/>
        <p:txBody>
          <a:bodyPr/>
          <a:lstStyle>
            <a:lvl1pPr>
              <a:defRPr sz="5400"/>
            </a:lvl1pPr>
          </a:lstStyle>
          <a:p>
            <a:r>
              <a:rPr lang="it-IT"/>
              <a:t>Fare clic per modificare lo stile del titolo dello schema</a:t>
            </a:r>
            <a:endParaRPr lang="en-US" dirty="0"/>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p>
            <a:fld id="{D8DA9DAA-006C-4F4B-980E-E3DF019B24E2}" type="slidenum">
              <a:rPr lang="en-US" smtClean="0"/>
              <a:t>‹N›</a:t>
            </a:fld>
            <a:endParaRPr lang="en-US" dirty="0"/>
          </a:p>
        </p:txBody>
      </p:sp>
      <p:cxnSp>
        <p:nvCxnSpPr>
          <p:cNvPr id="7" name="Straight Connector 6">
            <a:extLst>
              <a:ext uri="{FF2B5EF4-FFF2-40B4-BE49-F238E27FC236}">
                <a16:creationId xmlns:a16="http://schemas.microsoft.com/office/drawing/2014/main" id="{5C05CAAB-DBA2-4548-AD5F-01BB97FBB207}"/>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17450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6391656" y="841248"/>
            <a:ext cx="4434840" cy="3236976"/>
          </a:xfrm>
        </p:spPr>
        <p:txBody>
          <a:bodyPr anchor="b"/>
          <a:lstStyle>
            <a:lvl1pPr algn="l">
              <a:lnSpc>
                <a:spcPct val="110000"/>
              </a:lnSpc>
              <a:spcBef>
                <a:spcPts val="1000"/>
              </a:spcBef>
              <a:defRPr sz="3600" b="0" i="0" cap="none" baseline="0"/>
            </a:lvl1pPr>
          </a:lstStyle>
          <a:p>
            <a:r>
              <a:rPr lang="it-IT"/>
              <a:t>Fare clic per modificare lo stile del titolo dello schema</a:t>
            </a:r>
            <a:endParaRPr lang="en-US" dirty="0"/>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6391655" y="4498848"/>
            <a:ext cx="4434835" cy="510474"/>
          </a:xfrm>
        </p:spPr>
        <p:txBody>
          <a:bodyPr/>
          <a:lstStyle>
            <a:lvl1pPr marL="0" indent="0" algn="l">
              <a:lnSpc>
                <a:spcPct val="110000"/>
              </a:lnSpc>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endParaRPr lang="en-US"/>
          </a:p>
        </p:txBody>
      </p:sp>
      <p:sp>
        <p:nvSpPr>
          <p:cNvPr id="5" name="Footer Placeholder 4">
            <a:extLst>
              <a:ext uri="{FF2B5EF4-FFF2-40B4-BE49-F238E27FC236}">
                <a16:creationId xmlns:a16="http://schemas.microsoft.com/office/drawing/2014/main" id="{7F8C2A2A-62DB-40C0-8AE7-CB9B98649BB1}"/>
              </a:ext>
            </a:extLst>
          </p:cNvPr>
          <p:cNvSpPr>
            <a:spLocks noGrp="1"/>
          </p:cNvSpPr>
          <p:nvPr>
            <p:ph type="ftr" sz="quarter" idx="11"/>
          </p:nvPr>
        </p:nvSpPr>
        <p:spPr>
          <a:xfrm rot="16200000">
            <a:off x="9811512" y="1591056"/>
            <a:ext cx="3547872" cy="365125"/>
          </a:xfrm>
        </p:spPr>
        <p:txBody>
          <a:bodyPr/>
          <a:lstStyle>
            <a:lvl1pPr>
              <a:defRPr>
                <a:solidFill>
                  <a:schemeClr val="accent2"/>
                </a:solidFill>
              </a:defRPr>
            </a:lvl1pPr>
          </a:lstStyle>
          <a:p>
            <a:r>
              <a:rPr lang="en-US" dirty="0"/>
              <a:t>Presentation Title</a:t>
            </a:r>
          </a:p>
        </p:txBody>
      </p:sp>
      <p:sp>
        <p:nvSpPr>
          <p:cNvPr id="6" name="Slide Number Placeholder 5">
            <a:extLst>
              <a:ext uri="{FF2B5EF4-FFF2-40B4-BE49-F238E27FC236}">
                <a16:creationId xmlns:a16="http://schemas.microsoft.com/office/drawing/2014/main" id="{A401EAA4-F44C-4C1F-B8E3-1A3005300F50}"/>
              </a:ext>
            </a:extLst>
          </p:cNvPr>
          <p:cNvSpPr>
            <a:spLocks noGrp="1"/>
          </p:cNvSpPr>
          <p:nvPr>
            <p:ph type="sldNum" sz="quarter" idx="12"/>
          </p:nvPr>
        </p:nvSpPr>
        <p:spPr/>
        <p:txBody>
          <a:bodyPr/>
          <a:lstStyle>
            <a:lvl1pPr>
              <a:defRPr>
                <a:solidFill>
                  <a:schemeClr val="accent2"/>
                </a:solidFill>
              </a:defRPr>
            </a:lvl1pPr>
          </a:lstStyle>
          <a:p>
            <a:fld id="{D8DA9DAA-006C-4F4B-980E-E3DF019B24E2}" type="slidenum">
              <a:rPr lang="en-US" smtClean="0"/>
              <a:pPr/>
              <a:t>‹N›</a:t>
            </a:fld>
            <a:endParaRPr lang="en-US" dirty="0"/>
          </a:p>
        </p:txBody>
      </p:sp>
      <p:cxnSp>
        <p:nvCxnSpPr>
          <p:cNvPr id="7" name="Straight Connector 6">
            <a:extLst>
              <a:ext uri="{FF2B5EF4-FFF2-40B4-BE49-F238E27FC236}">
                <a16:creationId xmlns:a16="http://schemas.microsoft.com/office/drawing/2014/main" id="{6939C974-0ED4-4915-BBF7-1FB00C18AD45}"/>
              </a:ext>
            </a:extLst>
          </p:cNvPr>
          <p:cNvCxnSpPr>
            <a:cxnSpLocks/>
          </p:cNvCxnSpPr>
          <p:nvPr userDrawn="1"/>
        </p:nvCxnSpPr>
        <p:spPr>
          <a:xfrm>
            <a:off x="11586162" y="3619272"/>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15930B2-E36D-4D05-A6B3-CA1BF61D50CC}"/>
              </a:ext>
            </a:extLst>
          </p:cNvPr>
          <p:cNvSpPr/>
          <p:nvPr userDrawn="1"/>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Picture Placeholder 12">
            <a:extLst>
              <a:ext uri="{FF2B5EF4-FFF2-40B4-BE49-F238E27FC236}">
                <a16:creationId xmlns:a16="http://schemas.microsoft.com/office/drawing/2014/main" id="{9CEC7E0F-60E8-418B-978D-C607C82E97F7}"/>
              </a:ext>
            </a:extLst>
          </p:cNvPr>
          <p:cNvSpPr>
            <a:spLocks noGrp="1"/>
          </p:cNvSpPr>
          <p:nvPr>
            <p:ph type="pic" sz="quarter" idx="13"/>
          </p:nvPr>
        </p:nvSpPr>
        <p:spPr>
          <a:xfrm>
            <a:off x="283464" y="301752"/>
            <a:ext cx="5221224" cy="6263640"/>
          </a:xfrm>
        </p:spPr>
        <p:txBody>
          <a:bodyPr anchor="ctr"/>
          <a:lstStyle>
            <a:lvl1pPr algn="ctr">
              <a:buNone/>
              <a:defRPr>
                <a:solidFill>
                  <a:schemeClr val="bg1"/>
                </a:solidFill>
              </a:defRPr>
            </a:lvl1pPr>
          </a:lstStyle>
          <a:p>
            <a:r>
              <a:rPr lang="it-IT"/>
              <a:t>Fare clic sull'icona per inserire un'immagine</a:t>
            </a:r>
            <a:endParaRPr lang="en-US" dirty="0"/>
          </a:p>
        </p:txBody>
      </p:sp>
    </p:spTree>
    <p:extLst>
      <p:ext uri="{BB962C8B-B14F-4D97-AF65-F5344CB8AC3E}">
        <p14:creationId xmlns:p14="http://schemas.microsoft.com/office/powerpoint/2010/main" val="12990486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3_Title and Content">
    <p:bg>
      <p:bgPr>
        <a:gradFill>
          <a:gsLst>
            <a:gs pos="100000">
              <a:schemeClr val="accent4"/>
            </a:gs>
            <a:gs pos="0">
              <a:schemeClr val="accent2"/>
            </a:gs>
          </a:gsLst>
          <a:lin ang="189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6CF8C-1EA0-4E47-AC60-CAC3B80A3C5D}"/>
              </a:ext>
            </a:extLst>
          </p:cNvPr>
          <p:cNvSpPr>
            <a:spLocks noGrp="1"/>
          </p:cNvSpPr>
          <p:nvPr>
            <p:ph type="title" hasCustomPrompt="1"/>
          </p:nvPr>
        </p:nvSpPr>
        <p:spPr>
          <a:xfrm>
            <a:off x="576072" y="365125"/>
            <a:ext cx="10771632" cy="1325563"/>
          </a:xfrm>
        </p:spPr>
        <p:txBody>
          <a:bodyPr/>
          <a:lstStyle>
            <a:lvl1pPr>
              <a:defRPr sz="5400" b="1" cap="all" baseline="0">
                <a:solidFill>
                  <a:schemeClr val="bg1"/>
                </a:solidFill>
              </a:defRPr>
            </a:lvl1pPr>
          </a:lstStyle>
          <a:p>
            <a:r>
              <a:rPr lang="en-US" dirty="0"/>
              <a:t>Title</a:t>
            </a:r>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p:nvPr>
        </p:nvSpPr>
        <p:spPr>
          <a:xfrm>
            <a:off x="576072" y="1825625"/>
            <a:ext cx="10771632"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4" name="Date Placeholder 3">
            <a:extLst>
              <a:ext uri="{FF2B5EF4-FFF2-40B4-BE49-F238E27FC236}">
                <a16:creationId xmlns:a16="http://schemas.microsoft.com/office/drawing/2014/main" id="{D097BB2D-4E2C-4490-A2A3-4B68BCC5D2F9}"/>
              </a:ext>
            </a:extLst>
          </p:cNvPr>
          <p:cNvSpPr>
            <a:spLocks noGrp="1"/>
          </p:cNvSpPr>
          <p:nvPr>
            <p:ph type="dt" sz="half" idx="10"/>
          </p:nvPr>
        </p:nvSpPr>
        <p:spPr>
          <a:xfrm>
            <a:off x="658368" y="6356350"/>
            <a:ext cx="2743200" cy="365125"/>
          </a:xfrm>
        </p:spPr>
        <p:txBody>
          <a:bodyPr/>
          <a:lstStyle>
            <a:lvl1pPr>
              <a:defRPr>
                <a:solidFill>
                  <a:schemeClr val="bg1"/>
                </a:solidFill>
              </a:defRPr>
            </a:lvl1pPr>
          </a:lstStyle>
          <a:p>
            <a:r>
              <a:rPr lang="en-US" dirty="0"/>
              <a:t>9/3/20XX</a:t>
            </a:r>
          </a:p>
        </p:txBody>
      </p:sp>
      <p:sp>
        <p:nvSpPr>
          <p:cNvPr id="5" name="Footer Placeholder 4">
            <a:extLst>
              <a:ext uri="{FF2B5EF4-FFF2-40B4-BE49-F238E27FC236}">
                <a16:creationId xmlns:a16="http://schemas.microsoft.com/office/drawing/2014/main" id="{6140F15D-DD72-46D5-BF0F-F5064710700E}"/>
              </a:ext>
            </a:extLst>
          </p:cNvPr>
          <p:cNvSpPr>
            <a:spLocks noGrp="1"/>
          </p:cNvSpPr>
          <p:nvPr>
            <p:ph type="ftr" sz="quarter" idx="11"/>
          </p:nvPr>
        </p:nvSpPr>
        <p:spPr>
          <a:xfrm>
            <a:off x="8503920" y="841248"/>
            <a:ext cx="3630168" cy="365125"/>
          </a:xfrm>
        </p:spPr>
        <p:txBody>
          <a:bodyPr/>
          <a:lstStyle>
            <a:lvl1pPr>
              <a:defRPr>
                <a:solidFill>
                  <a:schemeClr val="bg1"/>
                </a:solidFill>
              </a:defRPr>
            </a:lvl1pPr>
          </a:lstStyle>
          <a:p>
            <a:r>
              <a:rPr lang="en-US" dirty="0"/>
              <a:t>Presentation Title</a:t>
            </a:r>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lvl1pPr>
              <a:defRPr>
                <a:solidFill>
                  <a:schemeClr val="bg1"/>
                </a:solidFill>
              </a:defRPr>
            </a:lvl1pPr>
          </a:lstStyle>
          <a:p>
            <a:fld id="{D8DA9DAA-006C-4F4B-980E-E3DF019B24E2}" type="slidenum">
              <a:rPr lang="en-US" smtClean="0"/>
              <a:pPr/>
              <a:t>‹N›</a:t>
            </a:fld>
            <a:endParaRPr lang="en-US" dirty="0"/>
          </a:p>
        </p:txBody>
      </p:sp>
      <p:sp>
        <p:nvSpPr>
          <p:cNvPr id="9" name="Graphic 22">
            <a:extLst>
              <a:ext uri="{FF2B5EF4-FFF2-40B4-BE49-F238E27FC236}">
                <a16:creationId xmlns:a16="http://schemas.microsoft.com/office/drawing/2014/main" id="{4EADA2ED-8A8C-4D17-8798-F26BF3B4CE25}"/>
              </a:ext>
            </a:extLst>
          </p:cNvPr>
          <p:cNvSpPr/>
          <p:nvPr userDrawn="1"/>
        </p:nvSpPr>
        <p:spPr>
          <a:xfrm>
            <a:off x="11202264" y="344083"/>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bg1"/>
          </a:solidFill>
          <a:ln w="646" cap="flat">
            <a:noFill/>
            <a:prstDash val="solid"/>
            <a:miter/>
          </a:ln>
        </p:spPr>
        <p:txBody>
          <a:bodyPr rtlCol="0" anchor="ctr"/>
          <a:lstStyle/>
          <a:p>
            <a:endParaRPr lang="en-US" dirty="0"/>
          </a:p>
        </p:txBody>
      </p:sp>
      <p:sp>
        <p:nvSpPr>
          <p:cNvPr id="11" name="Graphic 23">
            <a:extLst>
              <a:ext uri="{FF2B5EF4-FFF2-40B4-BE49-F238E27FC236}">
                <a16:creationId xmlns:a16="http://schemas.microsoft.com/office/drawing/2014/main" id="{54AB3A25-6605-4446-9E53-ACEECD25E27B}"/>
              </a:ext>
            </a:extLst>
          </p:cNvPr>
          <p:cNvSpPr/>
          <p:nvPr userDrawn="1"/>
        </p:nvSpPr>
        <p:spPr>
          <a:xfrm>
            <a:off x="11563141" y="590910"/>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bg1"/>
          </a:solidFill>
          <a:ln w="516" cap="flat">
            <a:noFill/>
            <a:prstDash val="solid"/>
            <a:miter/>
          </a:ln>
        </p:spPr>
        <p:txBody>
          <a:bodyPr rtlCol="0" anchor="ctr"/>
          <a:lstStyle/>
          <a:p>
            <a:endParaRPr lang="en-US" dirty="0"/>
          </a:p>
        </p:txBody>
      </p:sp>
    </p:spTree>
    <p:extLst>
      <p:ext uri="{BB962C8B-B14F-4D97-AF65-F5344CB8AC3E}">
        <p14:creationId xmlns:p14="http://schemas.microsoft.com/office/powerpoint/2010/main" val="1222635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57166-6921-4546-BA2C-99E464681F40}"/>
              </a:ext>
            </a:extLst>
          </p:cNvPr>
          <p:cNvSpPr>
            <a:spLocks noGrp="1"/>
          </p:cNvSpPr>
          <p:nvPr>
            <p:ph type="title"/>
          </p:nvPr>
        </p:nvSpPr>
        <p:spPr/>
        <p:txBody>
          <a:bodyPr/>
          <a:lstStyle/>
          <a:p>
            <a:r>
              <a:rPr lang="it-IT"/>
              <a:t>Fare clic per modificare lo stile del titolo dello schema</a:t>
            </a:r>
            <a:endParaRPr lang="en-US"/>
          </a:p>
        </p:txBody>
      </p:sp>
      <p:sp>
        <p:nvSpPr>
          <p:cNvPr id="3" name="Content Placeholder 2">
            <a:extLst>
              <a:ext uri="{FF2B5EF4-FFF2-40B4-BE49-F238E27FC236}">
                <a16:creationId xmlns:a16="http://schemas.microsoft.com/office/drawing/2014/main" id="{695B9122-6371-4049-B57A-33DED7DA2F76}"/>
              </a:ext>
            </a:extLst>
          </p:cNvPr>
          <p:cNvSpPr>
            <a:spLocks noGrp="1"/>
          </p:cNvSpPr>
          <p:nvPr>
            <p:ph sz="half" idx="1"/>
          </p:nvPr>
        </p:nvSpPr>
        <p:spPr>
          <a:xfrm>
            <a:off x="1444752" y="1825625"/>
            <a:ext cx="4553712" cy="4351338"/>
          </a:xfrm>
        </p:spPr>
        <p:txBody>
          <a:bodyPr>
            <a:normAutofit/>
          </a:bodyPr>
          <a:lstStyle>
            <a:lvl1pPr>
              <a:defRPr sz="2400"/>
            </a:lvl1pPr>
            <a:lvl2pPr>
              <a:defRPr sz="2000"/>
            </a:lvl2pPr>
            <a:lvl3pPr>
              <a:defRPr sz="1800"/>
            </a:lvl3pPr>
            <a:lvl4pPr>
              <a:defRPr sz="1600"/>
            </a:lvl4pPr>
            <a:lvl5pPr>
              <a:defRPr sz="1600"/>
            </a:lvl5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Content Placeholder 3">
            <a:extLst>
              <a:ext uri="{FF2B5EF4-FFF2-40B4-BE49-F238E27FC236}">
                <a16:creationId xmlns:a16="http://schemas.microsoft.com/office/drawing/2014/main" id="{BA14555D-0753-4312-A26B-2338813F9BB1}"/>
              </a:ext>
            </a:extLst>
          </p:cNvPr>
          <p:cNvSpPr>
            <a:spLocks noGrp="1"/>
          </p:cNvSpPr>
          <p:nvPr>
            <p:ph sz="half" idx="2"/>
          </p:nvPr>
        </p:nvSpPr>
        <p:spPr>
          <a:xfrm>
            <a:off x="6784848" y="1825625"/>
            <a:ext cx="4553712" cy="4351338"/>
          </a:xfrm>
        </p:spPr>
        <p:txBody>
          <a:bodyPr>
            <a:normAutofit/>
          </a:bodyPr>
          <a:lstStyle>
            <a:lvl1pPr>
              <a:defRPr sz="2400"/>
            </a:lvl1pPr>
            <a:lvl2pPr>
              <a:defRPr sz="2000"/>
            </a:lvl2pPr>
            <a:lvl3pPr>
              <a:defRPr sz="1800"/>
            </a:lvl3pPr>
            <a:lvl4pPr>
              <a:defRPr sz="1600"/>
            </a:lvl4pPr>
            <a:lvl5pPr>
              <a:defRPr sz="1600"/>
            </a:lvl5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cxnSp>
        <p:nvCxnSpPr>
          <p:cNvPr id="8" name="Straight Connector 7">
            <a:extLst>
              <a:ext uri="{FF2B5EF4-FFF2-40B4-BE49-F238E27FC236}">
                <a16:creationId xmlns:a16="http://schemas.microsoft.com/office/drawing/2014/main" id="{3FB7E8F4-3FB3-45AB-A381-9093CA95AAE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0" name="Graphic 15">
            <a:extLst>
              <a:ext uri="{FF2B5EF4-FFF2-40B4-BE49-F238E27FC236}">
                <a16:creationId xmlns:a16="http://schemas.microsoft.com/office/drawing/2014/main" id="{D8685329-C6A1-4CB4-8AAE-150D0341F6A2}"/>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
        <p:nvSpPr>
          <p:cNvPr id="12" name="Graphic 16">
            <a:extLst>
              <a:ext uri="{FF2B5EF4-FFF2-40B4-BE49-F238E27FC236}">
                <a16:creationId xmlns:a16="http://schemas.microsoft.com/office/drawing/2014/main" id="{83CE1DAA-30A3-41AE-8AE1-A7EE5C48A6F3}"/>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dirty="0"/>
          </a:p>
        </p:txBody>
      </p:sp>
      <p:sp>
        <p:nvSpPr>
          <p:cNvPr id="14" name="Graphic 14">
            <a:extLst>
              <a:ext uri="{FF2B5EF4-FFF2-40B4-BE49-F238E27FC236}">
                <a16:creationId xmlns:a16="http://schemas.microsoft.com/office/drawing/2014/main" id="{065162DD-7ACB-4F9C-90DD-24C743035892}"/>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Tree>
    <p:extLst>
      <p:ext uri="{BB962C8B-B14F-4D97-AF65-F5344CB8AC3E}">
        <p14:creationId xmlns:p14="http://schemas.microsoft.com/office/powerpoint/2010/main" val="12052880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FDA4224-F4E4-47A4-ACF7-2317493908A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it-IT"/>
              <a:t>Fare clic per modificare lo stile del titolo dello schema</a:t>
            </a:r>
            <a:endParaRPr lang="en-US"/>
          </a:p>
        </p:txBody>
      </p:sp>
      <p:sp>
        <p:nvSpPr>
          <p:cNvPr id="3" name="Text Placeholder 2">
            <a:extLst>
              <a:ext uri="{FF2B5EF4-FFF2-40B4-BE49-F238E27FC236}">
                <a16:creationId xmlns:a16="http://schemas.microsoft.com/office/drawing/2014/main" id="{31679907-DC49-4B86-A34C-C97DBC26A93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4" name="Date Placeholder 3">
            <a:extLst>
              <a:ext uri="{FF2B5EF4-FFF2-40B4-BE49-F238E27FC236}">
                <a16:creationId xmlns:a16="http://schemas.microsoft.com/office/drawing/2014/main" id="{25DBC8A0-34FC-4B6E-B42B-A721267D89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1" i="0" cap="all" spc="100" baseline="0">
                <a:solidFill>
                  <a:schemeClr val="tx1">
                    <a:tint val="75000"/>
                  </a:schemeClr>
                </a:solidFill>
              </a:defRPr>
            </a:lvl1pPr>
          </a:lstStyle>
          <a:p>
            <a:r>
              <a:rPr lang="en-US" dirty="0"/>
              <a:t>9/3/20XX</a:t>
            </a:r>
          </a:p>
        </p:txBody>
      </p:sp>
      <p:sp>
        <p:nvSpPr>
          <p:cNvPr id="5" name="Footer Placeholder 4">
            <a:extLst>
              <a:ext uri="{FF2B5EF4-FFF2-40B4-BE49-F238E27FC236}">
                <a16:creationId xmlns:a16="http://schemas.microsoft.com/office/drawing/2014/main" id="{609AC0B6-4CC4-4E41-8A4D-F62E17F2857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tx1">
                    <a:tint val="75000"/>
                  </a:schemeClr>
                </a:solidFill>
              </a:defRPr>
            </a:lvl1pPr>
          </a:lstStyle>
          <a:p>
            <a:r>
              <a:rPr lang="en-US" dirty="0"/>
              <a:t>Presentation Title</a:t>
            </a:r>
          </a:p>
        </p:txBody>
      </p:sp>
      <p:sp>
        <p:nvSpPr>
          <p:cNvPr id="6" name="Slide Number Placeholder 5">
            <a:extLst>
              <a:ext uri="{FF2B5EF4-FFF2-40B4-BE49-F238E27FC236}">
                <a16:creationId xmlns:a16="http://schemas.microsoft.com/office/drawing/2014/main" id="{F6C0E9BD-90BD-46AE-8A0D-06796ADB760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1" i="0" cap="all" spc="100" baseline="0">
                <a:solidFill>
                  <a:schemeClr val="tx1">
                    <a:tint val="75000"/>
                  </a:schemeClr>
                </a:solidFill>
              </a:defRPr>
            </a:lvl1pPr>
          </a:lstStyle>
          <a:p>
            <a:fld id="{D8DA9DAA-006C-4F4B-980E-E3DF019B24E2}" type="slidenum">
              <a:rPr lang="en-US" smtClean="0"/>
              <a:t>‹N›</a:t>
            </a:fld>
            <a:endParaRPr lang="en-US" dirty="0"/>
          </a:p>
        </p:txBody>
      </p:sp>
    </p:spTree>
    <p:extLst>
      <p:ext uri="{BB962C8B-B14F-4D97-AF65-F5344CB8AC3E}">
        <p14:creationId xmlns:p14="http://schemas.microsoft.com/office/powerpoint/2010/main" val="1999713800"/>
      </p:ext>
    </p:extLst>
  </p:cSld>
  <p:clrMap bg1="lt1" tx1="dk1" bg2="lt2" tx2="dk2" accent1="accent1" accent2="accent2" accent3="accent3" accent4="accent4" accent5="accent5" accent6="accent6" hlink="hlink" folHlink="folHlink"/>
  <p:sldLayoutIdLst>
    <p:sldLayoutId id="2147483697" r:id="rId1"/>
    <p:sldLayoutId id="2147483708" r:id="rId2"/>
    <p:sldLayoutId id="2147483717" r:id="rId3"/>
    <p:sldLayoutId id="2147483710" r:id="rId4"/>
    <p:sldLayoutId id="2147483709" r:id="rId5"/>
    <p:sldLayoutId id="2147483698" r:id="rId6"/>
    <p:sldLayoutId id="2147483713" r:id="rId7"/>
    <p:sldLayoutId id="2147483712" r:id="rId8"/>
    <p:sldLayoutId id="2147483700" r:id="rId9"/>
    <p:sldLayoutId id="2147483701" r:id="rId10"/>
    <p:sldLayoutId id="2147483716" r:id="rId11"/>
    <p:sldLayoutId id="2147483714" r:id="rId12"/>
    <p:sldLayoutId id="2147483715" r:id="rId13"/>
    <p:sldLayoutId id="2147483702" r:id="rId14"/>
    <p:sldLayoutId id="2147483703" r:id="rId15"/>
    <p:sldLayoutId id="2147483704" r:id="rId16"/>
    <p:sldLayoutId id="2147483705" r:id="rId17"/>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2.xml"/><Relationship Id="rId4" Type="http://schemas.openxmlformats.org/officeDocument/2006/relationships/image" Target="../media/image12.png"/></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3.xml"/><Relationship Id="rId5" Type="http://schemas.openxmlformats.org/officeDocument/2006/relationships/image" Target="../media/image16.png"/><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4.xml"/><Relationship Id="rId5" Type="http://schemas.openxmlformats.org/officeDocument/2006/relationships/image" Target="../media/image8.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a:extLst>
              <a:ext uri="{FF2B5EF4-FFF2-40B4-BE49-F238E27FC236}">
                <a16:creationId xmlns:a16="http://schemas.microsoft.com/office/drawing/2014/main" id="{4AA83C15-E3FA-980E-BEAC-314A41A01ACD}"/>
              </a:ext>
            </a:extLst>
          </p:cNvPr>
          <p:cNvSpPr>
            <a:spLocks noGrp="1"/>
          </p:cNvSpPr>
          <p:nvPr>
            <p:ph type="ctrTitle"/>
          </p:nvPr>
        </p:nvSpPr>
        <p:spPr>
          <a:xfrm>
            <a:off x="763481" y="1122363"/>
            <a:ext cx="10688714" cy="1851656"/>
          </a:xfrm>
        </p:spPr>
        <p:txBody>
          <a:bodyPr>
            <a:normAutofit/>
          </a:bodyPr>
          <a:lstStyle/>
          <a:p>
            <a:r>
              <a:rPr lang="it-IT" sz="4500" dirty="0">
                <a:latin typeface="Montserrat" panose="00000500000000000000" pitchFamily="2" charset="0"/>
              </a:rPr>
              <a:t>Acoustic scene </a:t>
            </a:r>
            <a:r>
              <a:rPr lang="it-IT" sz="4500" dirty="0" err="1">
                <a:latin typeface="Montserrat" panose="00000500000000000000" pitchFamily="2" charset="0"/>
              </a:rPr>
              <a:t>classification</a:t>
            </a:r>
            <a:br>
              <a:rPr lang="it-IT" sz="4800" dirty="0">
                <a:latin typeface="Montserrat" panose="00000500000000000000" pitchFamily="2" charset="0"/>
              </a:rPr>
            </a:br>
            <a:endParaRPr lang="en-US" sz="4800" dirty="0">
              <a:latin typeface="Montserrat" panose="00000500000000000000" pitchFamily="2" charset="0"/>
            </a:endParaRPr>
          </a:p>
        </p:txBody>
      </p:sp>
      <p:sp>
        <p:nvSpPr>
          <p:cNvPr id="5" name="Sottotitolo 4">
            <a:extLst>
              <a:ext uri="{FF2B5EF4-FFF2-40B4-BE49-F238E27FC236}">
                <a16:creationId xmlns:a16="http://schemas.microsoft.com/office/drawing/2014/main" id="{EC5560FC-488A-1402-B8F5-26253BD6A3E4}"/>
              </a:ext>
            </a:extLst>
          </p:cNvPr>
          <p:cNvSpPr>
            <a:spLocks noGrp="1"/>
          </p:cNvSpPr>
          <p:nvPr>
            <p:ph type="subTitle" idx="1"/>
          </p:nvPr>
        </p:nvSpPr>
        <p:spPr>
          <a:xfrm>
            <a:off x="3485965" y="3429000"/>
            <a:ext cx="9144000" cy="1655762"/>
          </a:xfrm>
        </p:spPr>
        <p:txBody>
          <a:bodyPr>
            <a:normAutofit/>
          </a:bodyPr>
          <a:lstStyle/>
          <a:p>
            <a:endParaRPr lang="en-US" sz="1800" b="0" i="0" u="none" strike="noStrike" baseline="0" dirty="0">
              <a:solidFill>
                <a:srgbClr val="243847"/>
              </a:solidFill>
              <a:latin typeface="Montserrat" panose="00000500000000000000" pitchFamily="2" charset="0"/>
            </a:endParaRPr>
          </a:p>
          <a:p>
            <a:r>
              <a:rPr lang="en-US" sz="1800" b="0" i="0" u="none" strike="noStrike" baseline="0" dirty="0">
                <a:solidFill>
                  <a:srgbClr val="243847"/>
                </a:solidFill>
                <a:latin typeface="Montserrat" panose="00000500000000000000" pitchFamily="2" charset="0"/>
              </a:rPr>
              <a:t>Cognitive Computing and Artificial Intelligenc</a:t>
            </a:r>
            <a:r>
              <a:rPr lang="en-US" sz="1800" dirty="0">
                <a:solidFill>
                  <a:srgbClr val="243847"/>
                </a:solidFill>
                <a:latin typeface="Montserrat" panose="00000500000000000000" pitchFamily="2" charset="0"/>
              </a:rPr>
              <a:t>e 2024</a:t>
            </a:r>
            <a:endParaRPr lang="en-US" sz="1800" b="0" i="0" u="none" strike="noStrike" baseline="0" dirty="0">
              <a:solidFill>
                <a:srgbClr val="243847"/>
              </a:solidFill>
              <a:latin typeface="Montserrat" panose="00000500000000000000" pitchFamily="2" charset="0"/>
            </a:endParaRPr>
          </a:p>
          <a:p>
            <a:r>
              <a:rPr lang="en-US" sz="1800" b="0" i="0" u="none" strike="noStrike" baseline="0" dirty="0">
                <a:solidFill>
                  <a:srgbClr val="243847"/>
                </a:solidFill>
                <a:latin typeface="Montserrat" panose="00000500000000000000" pitchFamily="2" charset="0"/>
              </a:rPr>
              <a:t>University of Catania, Italy</a:t>
            </a:r>
          </a:p>
        </p:txBody>
      </p:sp>
      <p:pic>
        <p:nvPicPr>
          <p:cNvPr id="7" name="Elemento grafico 6">
            <a:extLst>
              <a:ext uri="{FF2B5EF4-FFF2-40B4-BE49-F238E27FC236}">
                <a16:creationId xmlns:a16="http://schemas.microsoft.com/office/drawing/2014/main" id="{6352AA32-C711-EB03-4532-95192FE2C64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071191" y="139959"/>
            <a:ext cx="982404" cy="982404"/>
          </a:xfrm>
          <a:prstGeom prst="rect">
            <a:avLst/>
          </a:prstGeom>
        </p:spPr>
      </p:pic>
      <p:sp>
        <p:nvSpPr>
          <p:cNvPr id="10" name="CasellaDiTesto 9">
            <a:extLst>
              <a:ext uri="{FF2B5EF4-FFF2-40B4-BE49-F238E27FC236}">
                <a16:creationId xmlns:a16="http://schemas.microsoft.com/office/drawing/2014/main" id="{F358E148-E189-4925-814F-E08FAF64E97D}"/>
              </a:ext>
            </a:extLst>
          </p:cNvPr>
          <p:cNvSpPr txBox="1"/>
          <p:nvPr/>
        </p:nvSpPr>
        <p:spPr>
          <a:xfrm>
            <a:off x="877077" y="6316825"/>
            <a:ext cx="1492898" cy="307777"/>
          </a:xfrm>
          <a:prstGeom prst="rect">
            <a:avLst/>
          </a:prstGeom>
          <a:noFill/>
        </p:spPr>
        <p:txBody>
          <a:bodyPr wrap="square" rtlCol="0">
            <a:spAutoFit/>
          </a:bodyPr>
          <a:lstStyle/>
          <a:p>
            <a:r>
              <a:rPr lang="it-IT" sz="1400" b="1" dirty="0">
                <a:solidFill>
                  <a:srgbClr val="3C48FE"/>
                </a:solidFill>
                <a:latin typeface="Montserrat" panose="00000500000000000000" pitchFamily="2" charset="0"/>
              </a:rPr>
              <a:t>2023-2024</a:t>
            </a:r>
            <a:endParaRPr lang="en-US" sz="1400" b="1" dirty="0">
              <a:solidFill>
                <a:srgbClr val="3C48FE"/>
              </a:solidFill>
              <a:latin typeface="Montserrat" panose="00000500000000000000" pitchFamily="2" charset="0"/>
            </a:endParaRPr>
          </a:p>
        </p:txBody>
      </p:sp>
      <p:pic>
        <p:nvPicPr>
          <p:cNvPr id="8" name="Immagine 7">
            <a:extLst>
              <a:ext uri="{FF2B5EF4-FFF2-40B4-BE49-F238E27FC236}">
                <a16:creationId xmlns:a16="http://schemas.microsoft.com/office/drawing/2014/main" id="{BC9F9D30-A53D-4342-BDF5-26C3CA572188}"/>
              </a:ext>
            </a:extLst>
          </p:cNvPr>
          <p:cNvPicPr>
            <a:picLocks noChangeAspect="1"/>
          </p:cNvPicPr>
          <p:nvPr/>
        </p:nvPicPr>
        <p:blipFill>
          <a:blip r:embed="rId4"/>
          <a:stretch>
            <a:fillRect/>
          </a:stretch>
        </p:blipFill>
        <p:spPr>
          <a:xfrm>
            <a:off x="519816" y="263905"/>
            <a:ext cx="2207419" cy="714375"/>
          </a:xfrm>
          <a:prstGeom prst="rect">
            <a:avLst/>
          </a:prstGeom>
        </p:spPr>
      </p:pic>
    </p:spTree>
    <p:extLst>
      <p:ext uri="{BB962C8B-B14F-4D97-AF65-F5344CB8AC3E}">
        <p14:creationId xmlns:p14="http://schemas.microsoft.com/office/powerpoint/2010/main" val="29761395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15FF41-AFA4-4D25-AB42-AB034F4B4FEC}"/>
              </a:ext>
            </a:extLst>
          </p:cNvPr>
          <p:cNvSpPr>
            <a:spLocks noGrp="1"/>
          </p:cNvSpPr>
          <p:nvPr>
            <p:ph type="title"/>
          </p:nvPr>
        </p:nvSpPr>
        <p:spPr>
          <a:xfrm>
            <a:off x="2638425" y="1383611"/>
            <a:ext cx="7276024" cy="1179576"/>
          </a:xfrm>
        </p:spPr>
        <p:txBody>
          <a:bodyPr>
            <a:normAutofit/>
          </a:bodyPr>
          <a:lstStyle/>
          <a:p>
            <a:r>
              <a:rPr lang="en-US" dirty="0"/>
              <a:t>Data Pre-Processing</a:t>
            </a:r>
          </a:p>
        </p:txBody>
      </p:sp>
      <p:sp>
        <p:nvSpPr>
          <p:cNvPr id="4" name="Content Placeholder 3">
            <a:extLst>
              <a:ext uri="{FF2B5EF4-FFF2-40B4-BE49-F238E27FC236}">
                <a16:creationId xmlns:a16="http://schemas.microsoft.com/office/drawing/2014/main" id="{B0881FA9-F3B0-4912-B0E1-352094195C30}"/>
              </a:ext>
            </a:extLst>
          </p:cNvPr>
          <p:cNvSpPr>
            <a:spLocks noGrp="1"/>
          </p:cNvSpPr>
          <p:nvPr>
            <p:ph idx="1"/>
          </p:nvPr>
        </p:nvSpPr>
        <p:spPr>
          <a:xfrm>
            <a:off x="838200" y="2563186"/>
            <a:ext cx="10699457" cy="3793163"/>
          </a:xfrm>
        </p:spPr>
        <p:txBody>
          <a:bodyPr>
            <a:normAutofit/>
          </a:bodyPr>
          <a:lstStyle/>
          <a:p>
            <a:r>
              <a:rPr lang="en-US" dirty="0"/>
              <a:t>From a data pre-processing view we use the AST feature extractor from the </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p:txBody>
      </p:sp>
      <p:sp>
        <p:nvSpPr>
          <p:cNvPr id="9" name="Date Placeholder 8">
            <a:extLst>
              <a:ext uri="{FF2B5EF4-FFF2-40B4-BE49-F238E27FC236}">
                <a16:creationId xmlns:a16="http://schemas.microsoft.com/office/drawing/2014/main" id="{D45C472E-4078-40A0-83A2-652E8356EDCB}"/>
              </a:ext>
            </a:extLst>
          </p:cNvPr>
          <p:cNvSpPr>
            <a:spLocks noGrp="1"/>
          </p:cNvSpPr>
          <p:nvPr>
            <p:ph type="dt" sz="half" idx="10"/>
          </p:nvPr>
        </p:nvSpPr>
        <p:spPr/>
        <p:txBody>
          <a:bodyPr/>
          <a:lstStyle/>
          <a:p>
            <a:r>
              <a:rPr lang="en-US" dirty="0"/>
              <a:t>01/07/2024</a:t>
            </a:r>
          </a:p>
        </p:txBody>
      </p:sp>
      <p:sp>
        <p:nvSpPr>
          <p:cNvPr id="10" name="Footer Placeholder 9">
            <a:extLst>
              <a:ext uri="{FF2B5EF4-FFF2-40B4-BE49-F238E27FC236}">
                <a16:creationId xmlns:a16="http://schemas.microsoft.com/office/drawing/2014/main" id="{A8C7C3A0-5E78-49C8-B8D4-F3DF62B2BC93}"/>
              </a:ext>
            </a:extLst>
          </p:cNvPr>
          <p:cNvSpPr>
            <a:spLocks noGrp="1"/>
          </p:cNvSpPr>
          <p:nvPr>
            <p:ph type="ftr" sz="quarter" idx="11"/>
          </p:nvPr>
        </p:nvSpPr>
        <p:spPr>
          <a:xfrm>
            <a:off x="6819205" y="631889"/>
            <a:ext cx="4114800" cy="365125"/>
          </a:xfrm>
        </p:spPr>
        <p:txBody>
          <a:bodyPr/>
          <a:lstStyle/>
          <a:p>
            <a:r>
              <a:rPr lang="en-US" dirty="0"/>
              <a:t>Model description</a:t>
            </a:r>
          </a:p>
        </p:txBody>
      </p:sp>
      <p:sp>
        <p:nvSpPr>
          <p:cNvPr id="11" name="Slide Number Placeholder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a:lstStyle/>
          <a:p>
            <a:fld id="{D8DA9DAA-006C-4F4B-980E-E3DF019B24E2}" type="slidenum">
              <a:rPr lang="en-US" smtClean="0"/>
              <a:pPr/>
              <a:t>10</a:t>
            </a:fld>
            <a:endParaRPr lang="en-US" dirty="0"/>
          </a:p>
        </p:txBody>
      </p:sp>
    </p:spTree>
    <p:extLst>
      <p:ext uri="{BB962C8B-B14F-4D97-AF65-F5344CB8AC3E}">
        <p14:creationId xmlns:p14="http://schemas.microsoft.com/office/powerpoint/2010/main" val="14676028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15FF41-AFA4-4D25-AB42-AB034F4B4FEC}"/>
              </a:ext>
            </a:extLst>
          </p:cNvPr>
          <p:cNvSpPr>
            <a:spLocks noGrp="1"/>
          </p:cNvSpPr>
          <p:nvPr>
            <p:ph type="title"/>
          </p:nvPr>
        </p:nvSpPr>
        <p:spPr>
          <a:xfrm>
            <a:off x="3506783" y="1383611"/>
            <a:ext cx="6190488" cy="1179576"/>
          </a:xfrm>
        </p:spPr>
        <p:txBody>
          <a:bodyPr>
            <a:normAutofit/>
          </a:bodyPr>
          <a:lstStyle/>
          <a:p>
            <a:r>
              <a:rPr lang="en-US" sz="5400" dirty="0"/>
              <a:t>Our key ideas</a:t>
            </a:r>
            <a:endParaRPr lang="en-US" dirty="0"/>
          </a:p>
        </p:txBody>
      </p:sp>
      <p:sp>
        <p:nvSpPr>
          <p:cNvPr id="4" name="Content Placeholder 3">
            <a:extLst>
              <a:ext uri="{FF2B5EF4-FFF2-40B4-BE49-F238E27FC236}">
                <a16:creationId xmlns:a16="http://schemas.microsoft.com/office/drawing/2014/main" id="{B0881FA9-F3B0-4912-B0E1-352094195C30}"/>
              </a:ext>
            </a:extLst>
          </p:cNvPr>
          <p:cNvSpPr>
            <a:spLocks noGrp="1"/>
          </p:cNvSpPr>
          <p:nvPr>
            <p:ph idx="1"/>
          </p:nvPr>
        </p:nvSpPr>
        <p:spPr>
          <a:xfrm>
            <a:off x="838200" y="2563187"/>
            <a:ext cx="10699457" cy="3610814"/>
          </a:xfrm>
        </p:spPr>
        <p:txBody>
          <a:bodyPr>
            <a:normAutofit/>
          </a:bodyPr>
          <a:lstStyle/>
          <a:p>
            <a:pPr marL="342900" indent="-342900">
              <a:buFont typeface="Arial" panose="020B0604020202020204" pitchFamily="34" charset="0"/>
              <a:buChar char="•"/>
            </a:pPr>
            <a:r>
              <a:rPr lang="en-US" dirty="0"/>
              <a:t>We choose to use Audio Spectrogram Transformer(AST) pre-trained on </a:t>
            </a:r>
            <a:r>
              <a:rPr lang="en-US" dirty="0" err="1"/>
              <a:t>AudioSet</a:t>
            </a:r>
            <a:r>
              <a:rPr lang="en-US" dirty="0"/>
              <a:t>. AST can be easily synthetized as the equivalent of </a:t>
            </a:r>
            <a:r>
              <a:rPr lang="en-US" dirty="0" err="1"/>
              <a:t>ViT</a:t>
            </a:r>
            <a:r>
              <a:rPr lang="en-US" dirty="0"/>
              <a:t>(seen at lesson) for Audio instead of Images. As a transformer, a state of art architecture, it can grant great performances. In particular when there is temporal ( in an audio scenario) correlation or sequential correlation( in a speech scenario). This particularity is thanks to the core difference from other architectures, the attention.</a:t>
            </a:r>
          </a:p>
          <a:p>
            <a:pPr marL="342900" indent="-342900">
              <a:buFont typeface="Arial" panose="020B0604020202020204" pitchFamily="34" charset="0"/>
              <a:buChar char="•"/>
            </a:pPr>
            <a:r>
              <a:rPr lang="en-US" dirty="0"/>
              <a:t>Considering the task as a supervised multi-classification problem, where each class is one of the possible acoustic scene(also referred as environments)</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p:txBody>
      </p:sp>
      <p:sp>
        <p:nvSpPr>
          <p:cNvPr id="9" name="Date Placeholder 8">
            <a:extLst>
              <a:ext uri="{FF2B5EF4-FFF2-40B4-BE49-F238E27FC236}">
                <a16:creationId xmlns:a16="http://schemas.microsoft.com/office/drawing/2014/main" id="{D45C472E-4078-40A0-83A2-652E8356EDCB}"/>
              </a:ext>
            </a:extLst>
          </p:cNvPr>
          <p:cNvSpPr>
            <a:spLocks noGrp="1"/>
          </p:cNvSpPr>
          <p:nvPr>
            <p:ph type="dt" sz="half" idx="10"/>
          </p:nvPr>
        </p:nvSpPr>
        <p:spPr/>
        <p:txBody>
          <a:bodyPr/>
          <a:lstStyle/>
          <a:p>
            <a:r>
              <a:rPr lang="en-US" dirty="0"/>
              <a:t>01/07/2024</a:t>
            </a:r>
          </a:p>
        </p:txBody>
      </p:sp>
      <p:sp>
        <p:nvSpPr>
          <p:cNvPr id="10" name="Footer Placeholder 9">
            <a:extLst>
              <a:ext uri="{FF2B5EF4-FFF2-40B4-BE49-F238E27FC236}">
                <a16:creationId xmlns:a16="http://schemas.microsoft.com/office/drawing/2014/main" id="{A8C7C3A0-5E78-49C8-B8D4-F3DF62B2BC93}"/>
              </a:ext>
            </a:extLst>
          </p:cNvPr>
          <p:cNvSpPr>
            <a:spLocks noGrp="1"/>
          </p:cNvSpPr>
          <p:nvPr>
            <p:ph type="ftr" sz="quarter" idx="11"/>
          </p:nvPr>
        </p:nvSpPr>
        <p:spPr>
          <a:xfrm>
            <a:off x="6819205" y="631889"/>
            <a:ext cx="4114800" cy="365125"/>
          </a:xfrm>
        </p:spPr>
        <p:txBody>
          <a:bodyPr/>
          <a:lstStyle/>
          <a:p>
            <a:r>
              <a:rPr lang="en-US" dirty="0"/>
              <a:t>Task scenario</a:t>
            </a:r>
          </a:p>
        </p:txBody>
      </p:sp>
      <p:sp>
        <p:nvSpPr>
          <p:cNvPr id="11" name="Slide Number Placeholder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a:lstStyle/>
          <a:p>
            <a:fld id="{D8DA9DAA-006C-4F4B-980E-E3DF019B24E2}" type="slidenum">
              <a:rPr lang="en-US" smtClean="0"/>
              <a:pPr/>
              <a:t>11</a:t>
            </a:fld>
            <a:endParaRPr lang="en-US" dirty="0"/>
          </a:p>
        </p:txBody>
      </p:sp>
    </p:spTree>
    <p:extLst>
      <p:ext uri="{BB962C8B-B14F-4D97-AF65-F5344CB8AC3E}">
        <p14:creationId xmlns:p14="http://schemas.microsoft.com/office/powerpoint/2010/main" val="31410065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5E27C7C-4B68-4BBC-BF36-8959D8493E4A}"/>
              </a:ext>
            </a:extLst>
          </p:cNvPr>
          <p:cNvSpPr>
            <a:spLocks noGrp="1"/>
          </p:cNvSpPr>
          <p:nvPr>
            <p:ph type="title"/>
          </p:nvPr>
        </p:nvSpPr>
        <p:spPr/>
        <p:txBody>
          <a:bodyPr>
            <a:normAutofit/>
          </a:bodyPr>
          <a:lstStyle/>
          <a:p>
            <a:r>
              <a:rPr lang="en-US" sz="5400" dirty="0"/>
              <a:t>Chart</a:t>
            </a:r>
          </a:p>
        </p:txBody>
      </p:sp>
      <p:graphicFrame>
        <p:nvGraphicFramePr>
          <p:cNvPr id="8" name="Content Placeholder 7" descr="chart">
            <a:extLst>
              <a:ext uri="{FF2B5EF4-FFF2-40B4-BE49-F238E27FC236}">
                <a16:creationId xmlns:a16="http://schemas.microsoft.com/office/drawing/2014/main" id="{314209B2-7DC1-4F18-AD3E-91CE29A6776E}"/>
              </a:ext>
            </a:extLst>
          </p:cNvPr>
          <p:cNvGraphicFramePr>
            <a:graphicFrameLocks noGrp="1"/>
          </p:cNvGraphicFramePr>
          <p:nvPr>
            <p:ph idx="1"/>
            <p:extLst>
              <p:ext uri="{D42A27DB-BD31-4B8C-83A1-F6EECF244321}">
                <p14:modId xmlns:p14="http://schemas.microsoft.com/office/powerpoint/2010/main" val="1669518980"/>
              </p:ext>
            </p:extLst>
          </p:nvPr>
        </p:nvGraphicFramePr>
        <p:xfrm>
          <a:off x="1447800" y="2185945"/>
          <a:ext cx="9906000" cy="3650975"/>
        </p:xfrm>
        <a:graphic>
          <a:graphicData uri="http://schemas.openxmlformats.org/drawingml/2006/chart">
            <c:chart xmlns:c="http://schemas.openxmlformats.org/drawingml/2006/chart" xmlns:r="http://schemas.openxmlformats.org/officeDocument/2006/relationships" r:id="rId2"/>
          </a:graphicData>
        </a:graphic>
      </p:graphicFrame>
      <p:sp>
        <p:nvSpPr>
          <p:cNvPr id="9" name="Slide Number Placeholder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a:lstStyle/>
          <a:p>
            <a:fld id="{D8DA9DAA-006C-4F4B-980E-E3DF019B24E2}" type="slidenum">
              <a:rPr lang="en-US" b="1" cap="all" spc="100" smtClean="0">
                <a:solidFill>
                  <a:schemeClr val="accent2"/>
                </a:solidFill>
              </a:rPr>
              <a:t>12</a:t>
            </a:fld>
            <a:endParaRPr lang="en-US" b="1" cap="all" spc="100" dirty="0">
              <a:solidFill>
                <a:schemeClr val="accent2"/>
              </a:solidFill>
            </a:endParaRPr>
          </a:p>
        </p:txBody>
      </p:sp>
    </p:spTree>
    <p:extLst>
      <p:ext uri="{BB962C8B-B14F-4D97-AF65-F5344CB8AC3E}">
        <p14:creationId xmlns:p14="http://schemas.microsoft.com/office/powerpoint/2010/main" val="7839144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5E27C7C-4B68-4BBC-BF36-8959D8493E4A}"/>
              </a:ext>
            </a:extLst>
          </p:cNvPr>
          <p:cNvSpPr>
            <a:spLocks noGrp="1"/>
          </p:cNvSpPr>
          <p:nvPr>
            <p:ph type="title"/>
          </p:nvPr>
        </p:nvSpPr>
        <p:spPr/>
        <p:txBody>
          <a:bodyPr>
            <a:normAutofit/>
          </a:bodyPr>
          <a:lstStyle/>
          <a:p>
            <a:r>
              <a:rPr lang="en-US" sz="5400" dirty="0"/>
              <a:t>Table</a:t>
            </a:r>
          </a:p>
        </p:txBody>
      </p:sp>
      <p:graphicFrame>
        <p:nvGraphicFramePr>
          <p:cNvPr id="5" name="Table 5">
            <a:extLst>
              <a:ext uri="{FF2B5EF4-FFF2-40B4-BE49-F238E27FC236}">
                <a16:creationId xmlns:a16="http://schemas.microsoft.com/office/drawing/2014/main" id="{709A0DA2-E530-420B-ACE1-7D645AE7D06B}"/>
              </a:ext>
            </a:extLst>
          </p:cNvPr>
          <p:cNvGraphicFramePr>
            <a:graphicFrameLocks noGrp="1"/>
          </p:cNvGraphicFramePr>
          <p:nvPr>
            <p:ph idx="1"/>
            <p:extLst>
              <p:ext uri="{D42A27DB-BD31-4B8C-83A1-F6EECF244321}">
                <p14:modId xmlns:p14="http://schemas.microsoft.com/office/powerpoint/2010/main" val="3612315666"/>
              </p:ext>
            </p:extLst>
          </p:nvPr>
        </p:nvGraphicFramePr>
        <p:xfrm>
          <a:off x="1447800" y="2209799"/>
          <a:ext cx="9753600" cy="3010885"/>
        </p:xfrm>
        <a:graphic>
          <a:graphicData uri="http://schemas.openxmlformats.org/drawingml/2006/table">
            <a:tbl>
              <a:tblPr firstRow="1">
                <a:tableStyleId>{5C22544A-7EE6-4342-B048-85BDC9FD1C3A}</a:tableStyleId>
              </a:tblPr>
              <a:tblGrid>
                <a:gridCol w="1950720">
                  <a:extLst>
                    <a:ext uri="{9D8B030D-6E8A-4147-A177-3AD203B41FA5}">
                      <a16:colId xmlns:a16="http://schemas.microsoft.com/office/drawing/2014/main" val="3715394682"/>
                    </a:ext>
                  </a:extLst>
                </a:gridCol>
                <a:gridCol w="1950720">
                  <a:extLst>
                    <a:ext uri="{9D8B030D-6E8A-4147-A177-3AD203B41FA5}">
                      <a16:colId xmlns:a16="http://schemas.microsoft.com/office/drawing/2014/main" val="4203886316"/>
                    </a:ext>
                  </a:extLst>
                </a:gridCol>
                <a:gridCol w="1950720">
                  <a:extLst>
                    <a:ext uri="{9D8B030D-6E8A-4147-A177-3AD203B41FA5}">
                      <a16:colId xmlns:a16="http://schemas.microsoft.com/office/drawing/2014/main" val="1368357775"/>
                    </a:ext>
                  </a:extLst>
                </a:gridCol>
                <a:gridCol w="1950720">
                  <a:extLst>
                    <a:ext uri="{9D8B030D-6E8A-4147-A177-3AD203B41FA5}">
                      <a16:colId xmlns:a16="http://schemas.microsoft.com/office/drawing/2014/main" val="538162733"/>
                    </a:ext>
                  </a:extLst>
                </a:gridCol>
                <a:gridCol w="1950720">
                  <a:extLst>
                    <a:ext uri="{9D8B030D-6E8A-4147-A177-3AD203B41FA5}">
                      <a16:colId xmlns:a16="http://schemas.microsoft.com/office/drawing/2014/main" val="2004813969"/>
                    </a:ext>
                  </a:extLst>
                </a:gridCol>
              </a:tblGrid>
              <a:tr h="602177">
                <a:tc>
                  <a:txBody>
                    <a:bodyPr/>
                    <a:lstStyle/>
                    <a:p>
                      <a:endParaRPr lang="en-US" dirty="0">
                        <a:solidFill>
                          <a:schemeClr val="tx1"/>
                        </a:solidFill>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dirty="0">
                          <a:solidFill>
                            <a:schemeClr val="bg1"/>
                          </a:solidFill>
                        </a:rPr>
                        <a:t>Category 1</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1"/>
                    </a:solidFill>
                  </a:tcPr>
                </a:tc>
                <a:tc>
                  <a:txBody>
                    <a:bodyPr/>
                    <a:lstStyle/>
                    <a:p>
                      <a:pPr algn="ctr"/>
                      <a:r>
                        <a:rPr lang="en-US" dirty="0">
                          <a:solidFill>
                            <a:schemeClr val="bg1"/>
                          </a:solidFill>
                        </a:rPr>
                        <a:t>Category 2</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5"/>
                    </a:solidFill>
                  </a:tcPr>
                </a:tc>
                <a:tc>
                  <a:txBody>
                    <a:bodyPr/>
                    <a:lstStyle/>
                    <a:p>
                      <a:pPr algn="ctr"/>
                      <a:r>
                        <a:rPr lang="en-US" dirty="0">
                          <a:solidFill>
                            <a:schemeClr val="bg1"/>
                          </a:solidFill>
                        </a:rPr>
                        <a:t>Category 3</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3"/>
                    </a:solidFill>
                  </a:tcPr>
                </a:tc>
                <a:tc>
                  <a:txBody>
                    <a:bodyPr/>
                    <a:lstStyle/>
                    <a:p>
                      <a:pPr algn="ctr"/>
                      <a:r>
                        <a:rPr lang="en-US" dirty="0">
                          <a:solidFill>
                            <a:schemeClr val="bg1"/>
                          </a:solidFill>
                        </a:rPr>
                        <a:t>Category 4</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342729846"/>
                  </a:ext>
                </a:extLst>
              </a:tr>
              <a:tr h="602177">
                <a:tc>
                  <a:txBody>
                    <a:bodyPr/>
                    <a:lstStyle/>
                    <a:p>
                      <a:pPr algn="ctr"/>
                      <a:r>
                        <a:rPr lang="en-US" b="0" dirty="0"/>
                        <a:t>Item 1 </a:t>
                      </a:r>
                    </a:p>
                  </a:txBody>
                  <a:tcPr anchor="ctr">
                    <a:lnL w="12700" cmpd="sng">
                      <a:noFill/>
                    </a:lnL>
                    <a:lnR w="6350" cap="flat" cmpd="sng" algn="ctr">
                      <a:solidFill>
                        <a:schemeClr val="accent1"/>
                      </a:solidFill>
                      <a:prstDash val="solid"/>
                      <a:round/>
                      <a:headEnd type="none" w="med" len="med"/>
                      <a:tailEnd type="none" w="med" len="med"/>
                    </a:lnR>
                    <a:lnT w="31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dirty="0"/>
                        <a:t>4.5</a:t>
                      </a:r>
                    </a:p>
                  </a:txBody>
                  <a:tcPr anchor="ctr">
                    <a:lnL w="6350" cap="flat" cmpd="sng" algn="ctr">
                      <a:solidFill>
                        <a:schemeClr val="accent1"/>
                      </a:solidFill>
                      <a:prstDash val="solid"/>
                      <a:round/>
                      <a:headEnd type="none" w="med" len="med"/>
                      <a:tailEnd type="none" w="med" len="med"/>
                    </a:lnL>
                    <a:lnR w="6350" cap="flat" cmpd="sng" algn="ctr">
                      <a:solidFill>
                        <a:schemeClr val="accent5"/>
                      </a:solidFill>
                      <a:prstDash val="solid"/>
                      <a:round/>
                      <a:headEnd type="none" w="med" len="med"/>
                      <a:tailEnd type="none" w="med" len="med"/>
                    </a:lnR>
                    <a:lnT w="31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dirty="0"/>
                        <a:t>2.3</a:t>
                      </a:r>
                    </a:p>
                  </a:txBody>
                  <a:tcPr anchor="ctr">
                    <a:lnL w="6350" cap="flat" cmpd="sng" algn="ctr">
                      <a:solidFill>
                        <a:schemeClr val="accent5"/>
                      </a:solidFill>
                      <a:prstDash val="solid"/>
                      <a:round/>
                      <a:headEnd type="none" w="med" len="med"/>
                      <a:tailEnd type="none" w="med" len="med"/>
                    </a:lnL>
                    <a:lnR w="6350" cap="flat" cmpd="sng" algn="ctr">
                      <a:solidFill>
                        <a:schemeClr val="accent3"/>
                      </a:solidFill>
                      <a:prstDash val="solid"/>
                      <a:round/>
                      <a:headEnd type="none" w="med" len="med"/>
                      <a:tailEnd type="none" w="med" len="med"/>
                    </a:lnR>
                    <a:lnT w="31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dirty="0"/>
                        <a:t>1.7</a:t>
                      </a:r>
                    </a:p>
                  </a:txBody>
                  <a:tcPr anchor="ctr">
                    <a:lnL w="6350" cap="flat" cmpd="sng" algn="ctr">
                      <a:solidFill>
                        <a:schemeClr val="accent3"/>
                      </a:solidFill>
                      <a:prstDash val="solid"/>
                      <a:round/>
                      <a:headEnd type="none" w="med" len="med"/>
                      <a:tailEnd type="none" w="med" len="med"/>
                    </a:lnL>
                    <a:lnR w="6350" cap="flat" cmpd="sng" algn="ctr">
                      <a:solidFill>
                        <a:schemeClr val="accent4"/>
                      </a:solidFill>
                      <a:prstDash val="solid"/>
                      <a:round/>
                      <a:headEnd type="none" w="med" len="med"/>
                      <a:tailEnd type="none" w="med" len="med"/>
                    </a:lnR>
                    <a:lnT w="31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dirty="0"/>
                        <a:t>5</a:t>
                      </a:r>
                    </a:p>
                  </a:txBody>
                  <a:tcPr anchor="ctr">
                    <a:lnL w="6350" cap="flat" cmpd="sng" algn="ctr">
                      <a:solidFill>
                        <a:schemeClr val="accent4"/>
                      </a:solidFill>
                      <a:prstDash val="solid"/>
                      <a:round/>
                      <a:headEnd type="none" w="med" len="med"/>
                      <a:tailEnd type="none" w="med" len="med"/>
                    </a:lnL>
                    <a:lnR w="12700" cmpd="sng">
                      <a:noFill/>
                    </a:lnR>
                    <a:lnT w="31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385059026"/>
                  </a:ext>
                </a:extLst>
              </a:tr>
              <a:tr h="602177">
                <a:tc>
                  <a:txBody>
                    <a:bodyPr/>
                    <a:lstStyle/>
                    <a:p>
                      <a:pPr algn="ctr"/>
                      <a:r>
                        <a:rPr lang="en-US" b="0" dirty="0"/>
                        <a:t>Item 2</a:t>
                      </a:r>
                    </a:p>
                  </a:txBody>
                  <a:tcPr anchor="ctr">
                    <a:lnR w="6350" cap="flat" cmpd="sng" algn="ctr">
                      <a:solidFill>
                        <a:schemeClr val="accent1"/>
                      </a:solidFill>
                      <a:prstDash val="solid"/>
                      <a:round/>
                      <a:headEnd type="none" w="med" len="med"/>
                      <a:tailEnd type="none" w="med" len="med"/>
                    </a:lnR>
                    <a:lnT w="12700" cmpd="sng">
                      <a:noFill/>
                    </a:lnT>
                    <a:noFill/>
                  </a:tcPr>
                </a:tc>
                <a:tc>
                  <a:txBody>
                    <a:bodyPr/>
                    <a:lstStyle/>
                    <a:p>
                      <a:pPr algn="ctr"/>
                      <a:r>
                        <a:rPr lang="en-US" dirty="0"/>
                        <a:t>3.2</a:t>
                      </a:r>
                    </a:p>
                  </a:txBody>
                  <a:tcPr anchor="ctr">
                    <a:lnL w="6350" cap="flat" cmpd="sng" algn="ctr">
                      <a:solidFill>
                        <a:schemeClr val="accent1"/>
                      </a:solidFill>
                      <a:prstDash val="solid"/>
                      <a:round/>
                      <a:headEnd type="none" w="med" len="med"/>
                      <a:tailEnd type="none" w="med" len="med"/>
                    </a:lnL>
                    <a:lnR w="6350" cap="flat" cmpd="sng" algn="ctr">
                      <a:solidFill>
                        <a:schemeClr val="accent5"/>
                      </a:solidFill>
                      <a:prstDash val="solid"/>
                      <a:round/>
                      <a:headEnd type="none" w="med" len="med"/>
                      <a:tailEnd type="none" w="med" len="med"/>
                    </a:lnR>
                    <a:lnT w="12700" cmpd="sng">
                      <a:noFill/>
                    </a:lnT>
                    <a:noFill/>
                  </a:tcPr>
                </a:tc>
                <a:tc>
                  <a:txBody>
                    <a:bodyPr/>
                    <a:lstStyle/>
                    <a:p>
                      <a:pPr algn="ctr"/>
                      <a:r>
                        <a:rPr lang="en-US" dirty="0"/>
                        <a:t>5.1</a:t>
                      </a:r>
                    </a:p>
                  </a:txBody>
                  <a:tcPr anchor="ctr">
                    <a:lnL w="6350" cap="flat" cmpd="sng" algn="ctr">
                      <a:solidFill>
                        <a:schemeClr val="accent5"/>
                      </a:solidFill>
                      <a:prstDash val="solid"/>
                      <a:round/>
                      <a:headEnd type="none" w="med" len="med"/>
                      <a:tailEnd type="none" w="med" len="med"/>
                    </a:lnL>
                    <a:lnR w="6350" cap="flat" cmpd="sng" algn="ctr">
                      <a:solidFill>
                        <a:schemeClr val="accent3"/>
                      </a:solidFill>
                      <a:prstDash val="solid"/>
                      <a:round/>
                      <a:headEnd type="none" w="med" len="med"/>
                      <a:tailEnd type="none" w="med" len="med"/>
                    </a:lnR>
                    <a:lnT w="12700" cmpd="sng">
                      <a:noFill/>
                    </a:lnT>
                    <a:noFill/>
                  </a:tcPr>
                </a:tc>
                <a:tc>
                  <a:txBody>
                    <a:bodyPr/>
                    <a:lstStyle/>
                    <a:p>
                      <a:pPr algn="ctr"/>
                      <a:r>
                        <a:rPr lang="en-US" dirty="0"/>
                        <a:t>4.4</a:t>
                      </a:r>
                    </a:p>
                  </a:txBody>
                  <a:tcPr anchor="ctr">
                    <a:lnL w="6350" cap="flat" cmpd="sng" algn="ctr">
                      <a:solidFill>
                        <a:schemeClr val="accent3"/>
                      </a:solidFill>
                      <a:prstDash val="solid"/>
                      <a:round/>
                      <a:headEnd type="none" w="med" len="med"/>
                      <a:tailEnd type="none" w="med" len="med"/>
                    </a:lnL>
                    <a:lnR w="6350" cap="flat" cmpd="sng" algn="ctr">
                      <a:solidFill>
                        <a:schemeClr val="accent4"/>
                      </a:solidFill>
                      <a:prstDash val="solid"/>
                      <a:round/>
                      <a:headEnd type="none" w="med" len="med"/>
                      <a:tailEnd type="none" w="med" len="med"/>
                    </a:lnR>
                    <a:lnT w="12700" cmpd="sng">
                      <a:noFill/>
                    </a:lnT>
                    <a:noFill/>
                  </a:tcPr>
                </a:tc>
                <a:tc>
                  <a:txBody>
                    <a:bodyPr/>
                    <a:lstStyle/>
                    <a:p>
                      <a:pPr algn="ctr"/>
                      <a:r>
                        <a:rPr lang="en-US" dirty="0"/>
                        <a:t>3</a:t>
                      </a:r>
                    </a:p>
                  </a:txBody>
                  <a:tcPr anchor="ctr">
                    <a:lnL w="6350" cap="flat" cmpd="sng" algn="ctr">
                      <a:solidFill>
                        <a:schemeClr val="accent4"/>
                      </a:solidFill>
                      <a:prstDash val="solid"/>
                      <a:round/>
                      <a:headEnd type="none" w="med" len="med"/>
                      <a:tailEnd type="none" w="med" len="med"/>
                    </a:lnL>
                    <a:lnT w="12700" cmpd="sng">
                      <a:noFill/>
                    </a:lnT>
                    <a:noFill/>
                  </a:tcPr>
                </a:tc>
                <a:extLst>
                  <a:ext uri="{0D108BD9-81ED-4DB2-BD59-A6C34878D82A}">
                    <a16:rowId xmlns:a16="http://schemas.microsoft.com/office/drawing/2014/main" val="3783722433"/>
                  </a:ext>
                </a:extLst>
              </a:tr>
              <a:tr h="602177">
                <a:tc>
                  <a:txBody>
                    <a:bodyPr/>
                    <a:lstStyle/>
                    <a:p>
                      <a:pPr algn="ctr"/>
                      <a:r>
                        <a:rPr lang="en-US" b="0" dirty="0"/>
                        <a:t>Item 3</a:t>
                      </a:r>
                    </a:p>
                  </a:txBody>
                  <a:tcPr anchor="ctr">
                    <a:lnR w="6350" cap="flat" cmpd="sng" algn="ctr">
                      <a:solidFill>
                        <a:schemeClr val="accent1"/>
                      </a:solidFill>
                      <a:prstDash val="solid"/>
                      <a:round/>
                      <a:headEnd type="none" w="med" len="med"/>
                      <a:tailEnd type="none" w="med" len="med"/>
                    </a:lnR>
                    <a:noFill/>
                  </a:tcPr>
                </a:tc>
                <a:tc>
                  <a:txBody>
                    <a:bodyPr/>
                    <a:lstStyle/>
                    <a:p>
                      <a:pPr algn="ctr"/>
                      <a:r>
                        <a:rPr lang="en-US" dirty="0"/>
                        <a:t>2.1</a:t>
                      </a:r>
                    </a:p>
                  </a:txBody>
                  <a:tcPr anchor="ctr">
                    <a:lnL w="6350" cap="flat" cmpd="sng" algn="ctr">
                      <a:solidFill>
                        <a:schemeClr val="accent1"/>
                      </a:solidFill>
                      <a:prstDash val="solid"/>
                      <a:round/>
                      <a:headEnd type="none" w="med" len="med"/>
                      <a:tailEnd type="none" w="med" len="med"/>
                    </a:lnL>
                    <a:lnR w="6350" cap="flat" cmpd="sng" algn="ctr">
                      <a:solidFill>
                        <a:schemeClr val="accent5"/>
                      </a:solidFill>
                      <a:prstDash val="solid"/>
                      <a:round/>
                      <a:headEnd type="none" w="med" len="med"/>
                      <a:tailEnd type="none" w="med" len="med"/>
                    </a:lnR>
                    <a:noFill/>
                  </a:tcPr>
                </a:tc>
                <a:tc>
                  <a:txBody>
                    <a:bodyPr/>
                    <a:lstStyle/>
                    <a:p>
                      <a:pPr algn="ctr"/>
                      <a:r>
                        <a:rPr lang="en-US" dirty="0"/>
                        <a:t>1.7</a:t>
                      </a:r>
                    </a:p>
                  </a:txBody>
                  <a:tcPr anchor="ctr">
                    <a:lnL w="6350" cap="flat" cmpd="sng" algn="ctr">
                      <a:solidFill>
                        <a:schemeClr val="accent5"/>
                      </a:solidFill>
                      <a:prstDash val="solid"/>
                      <a:round/>
                      <a:headEnd type="none" w="med" len="med"/>
                      <a:tailEnd type="none" w="med" len="med"/>
                    </a:lnL>
                    <a:lnR w="6350" cap="flat" cmpd="sng" algn="ctr">
                      <a:solidFill>
                        <a:schemeClr val="accent3"/>
                      </a:solidFill>
                      <a:prstDash val="solid"/>
                      <a:round/>
                      <a:headEnd type="none" w="med" len="med"/>
                      <a:tailEnd type="none" w="med" len="med"/>
                    </a:lnR>
                    <a:noFill/>
                  </a:tcPr>
                </a:tc>
                <a:tc>
                  <a:txBody>
                    <a:bodyPr/>
                    <a:lstStyle/>
                    <a:p>
                      <a:pPr algn="ctr"/>
                      <a:r>
                        <a:rPr lang="en-US" dirty="0"/>
                        <a:t>2.5</a:t>
                      </a:r>
                    </a:p>
                  </a:txBody>
                  <a:tcPr anchor="ctr">
                    <a:lnL w="6350" cap="flat" cmpd="sng" algn="ctr">
                      <a:solidFill>
                        <a:schemeClr val="accent3"/>
                      </a:solidFill>
                      <a:prstDash val="solid"/>
                      <a:round/>
                      <a:headEnd type="none" w="med" len="med"/>
                      <a:tailEnd type="none" w="med" len="med"/>
                    </a:lnL>
                    <a:lnR w="6350" cap="flat" cmpd="sng" algn="ctr">
                      <a:solidFill>
                        <a:schemeClr val="accent4"/>
                      </a:solidFill>
                      <a:prstDash val="solid"/>
                      <a:round/>
                      <a:headEnd type="none" w="med" len="med"/>
                      <a:tailEnd type="none" w="med" len="med"/>
                    </a:lnR>
                    <a:noFill/>
                  </a:tcPr>
                </a:tc>
                <a:tc>
                  <a:txBody>
                    <a:bodyPr/>
                    <a:lstStyle/>
                    <a:p>
                      <a:pPr algn="ctr"/>
                      <a:r>
                        <a:rPr lang="en-US" dirty="0"/>
                        <a:t>2.8</a:t>
                      </a:r>
                    </a:p>
                  </a:txBody>
                  <a:tcPr anchor="ctr">
                    <a:lnL w="6350" cap="flat" cmpd="sng" algn="ctr">
                      <a:solidFill>
                        <a:schemeClr val="accent4"/>
                      </a:solidFill>
                      <a:prstDash val="solid"/>
                      <a:round/>
                      <a:headEnd type="none" w="med" len="med"/>
                      <a:tailEnd type="none" w="med" len="med"/>
                    </a:lnL>
                    <a:noFill/>
                  </a:tcPr>
                </a:tc>
                <a:extLst>
                  <a:ext uri="{0D108BD9-81ED-4DB2-BD59-A6C34878D82A}">
                    <a16:rowId xmlns:a16="http://schemas.microsoft.com/office/drawing/2014/main" val="1400497281"/>
                  </a:ext>
                </a:extLst>
              </a:tr>
              <a:tr h="602177">
                <a:tc>
                  <a:txBody>
                    <a:bodyPr/>
                    <a:lstStyle/>
                    <a:p>
                      <a:pPr algn="ctr"/>
                      <a:r>
                        <a:rPr lang="en-US" b="0" dirty="0"/>
                        <a:t>Item 4</a:t>
                      </a:r>
                    </a:p>
                  </a:txBody>
                  <a:tcPr anchor="ctr">
                    <a:lnR w="6350" cap="flat" cmpd="sng" algn="ctr">
                      <a:solidFill>
                        <a:schemeClr val="accent1"/>
                      </a:solidFill>
                      <a:prstDash val="solid"/>
                      <a:round/>
                      <a:headEnd type="none" w="med" len="med"/>
                      <a:tailEnd type="none" w="med" len="med"/>
                    </a:lnR>
                    <a:noFill/>
                  </a:tcPr>
                </a:tc>
                <a:tc>
                  <a:txBody>
                    <a:bodyPr/>
                    <a:lstStyle/>
                    <a:p>
                      <a:pPr algn="ctr"/>
                      <a:r>
                        <a:rPr lang="en-US" dirty="0"/>
                        <a:t>4.5</a:t>
                      </a:r>
                    </a:p>
                  </a:txBody>
                  <a:tcPr anchor="ctr">
                    <a:lnL w="6350" cap="flat" cmpd="sng" algn="ctr">
                      <a:solidFill>
                        <a:schemeClr val="accent1"/>
                      </a:solidFill>
                      <a:prstDash val="solid"/>
                      <a:round/>
                      <a:headEnd type="none" w="med" len="med"/>
                      <a:tailEnd type="none" w="med" len="med"/>
                    </a:lnL>
                    <a:lnR w="6350" cap="flat" cmpd="sng" algn="ctr">
                      <a:solidFill>
                        <a:schemeClr val="accent5"/>
                      </a:solidFill>
                      <a:prstDash val="solid"/>
                      <a:round/>
                      <a:headEnd type="none" w="med" len="med"/>
                      <a:tailEnd type="none" w="med" len="med"/>
                    </a:lnR>
                    <a:noFill/>
                  </a:tcPr>
                </a:tc>
                <a:tc>
                  <a:txBody>
                    <a:bodyPr/>
                    <a:lstStyle/>
                    <a:p>
                      <a:pPr algn="ctr"/>
                      <a:r>
                        <a:rPr lang="en-US" dirty="0"/>
                        <a:t>2.2</a:t>
                      </a:r>
                    </a:p>
                  </a:txBody>
                  <a:tcPr anchor="ctr">
                    <a:lnL w="6350" cap="flat" cmpd="sng" algn="ctr">
                      <a:solidFill>
                        <a:schemeClr val="accent5"/>
                      </a:solidFill>
                      <a:prstDash val="solid"/>
                      <a:round/>
                      <a:headEnd type="none" w="med" len="med"/>
                      <a:tailEnd type="none" w="med" len="med"/>
                    </a:lnL>
                    <a:lnR w="6350" cap="flat" cmpd="sng" algn="ctr">
                      <a:solidFill>
                        <a:schemeClr val="accent3"/>
                      </a:solidFill>
                      <a:prstDash val="solid"/>
                      <a:round/>
                      <a:headEnd type="none" w="med" len="med"/>
                      <a:tailEnd type="none" w="med" len="med"/>
                    </a:lnR>
                    <a:noFill/>
                  </a:tcPr>
                </a:tc>
                <a:tc>
                  <a:txBody>
                    <a:bodyPr/>
                    <a:lstStyle/>
                    <a:p>
                      <a:pPr algn="ctr"/>
                      <a:r>
                        <a:rPr lang="en-US" dirty="0"/>
                        <a:t>1.7</a:t>
                      </a:r>
                    </a:p>
                  </a:txBody>
                  <a:tcPr anchor="ctr">
                    <a:lnL w="6350" cap="flat" cmpd="sng" algn="ctr">
                      <a:solidFill>
                        <a:schemeClr val="accent3"/>
                      </a:solidFill>
                      <a:prstDash val="solid"/>
                      <a:round/>
                      <a:headEnd type="none" w="med" len="med"/>
                      <a:tailEnd type="none" w="med" len="med"/>
                    </a:lnL>
                    <a:lnR w="6350" cap="flat" cmpd="sng" algn="ctr">
                      <a:solidFill>
                        <a:schemeClr val="accent4"/>
                      </a:solidFill>
                      <a:prstDash val="solid"/>
                      <a:round/>
                      <a:headEnd type="none" w="med" len="med"/>
                      <a:tailEnd type="none" w="med" len="med"/>
                    </a:lnR>
                    <a:noFill/>
                  </a:tcPr>
                </a:tc>
                <a:tc>
                  <a:txBody>
                    <a:bodyPr/>
                    <a:lstStyle/>
                    <a:p>
                      <a:pPr algn="ctr"/>
                      <a:r>
                        <a:rPr lang="en-US" dirty="0"/>
                        <a:t>7</a:t>
                      </a:r>
                    </a:p>
                  </a:txBody>
                  <a:tcPr anchor="ctr">
                    <a:lnL w="6350" cap="flat" cmpd="sng" algn="ctr">
                      <a:solidFill>
                        <a:schemeClr val="accent4"/>
                      </a:solidFill>
                      <a:prstDash val="solid"/>
                      <a:round/>
                      <a:headEnd type="none" w="med" len="med"/>
                      <a:tailEnd type="none" w="med" len="med"/>
                    </a:lnL>
                    <a:noFill/>
                  </a:tcPr>
                </a:tc>
                <a:extLst>
                  <a:ext uri="{0D108BD9-81ED-4DB2-BD59-A6C34878D82A}">
                    <a16:rowId xmlns:a16="http://schemas.microsoft.com/office/drawing/2014/main" val="567824203"/>
                  </a:ext>
                </a:extLst>
              </a:tr>
            </a:tbl>
          </a:graphicData>
        </a:graphic>
      </p:graphicFrame>
      <p:sp>
        <p:nvSpPr>
          <p:cNvPr id="7" name="Slide Number Placeholder 5">
            <a:extLst>
              <a:ext uri="{FF2B5EF4-FFF2-40B4-BE49-F238E27FC236}">
                <a16:creationId xmlns:a16="http://schemas.microsoft.com/office/drawing/2014/main" id="{4ECDE54D-4BD2-4764-A36A-8487DB61E7A6}"/>
              </a:ext>
            </a:extLst>
          </p:cNvPr>
          <p:cNvSpPr>
            <a:spLocks noGrp="1"/>
          </p:cNvSpPr>
          <p:nvPr>
            <p:ph type="sldNum" sz="quarter" idx="12"/>
          </p:nvPr>
        </p:nvSpPr>
        <p:spPr>
          <a:xfrm>
            <a:off x="8610600" y="6356350"/>
            <a:ext cx="2743200" cy="365125"/>
          </a:xfrm>
        </p:spPr>
        <p:txBody>
          <a:bodyPr/>
          <a:lstStyle/>
          <a:p>
            <a:fld id="{D8DA9DAA-006C-4F4B-980E-E3DF019B24E2}" type="slidenum">
              <a:rPr lang="en-US" b="1" cap="all" spc="100" smtClean="0">
                <a:solidFill>
                  <a:schemeClr val="accent2"/>
                </a:solidFill>
              </a:rPr>
              <a:t>13</a:t>
            </a:fld>
            <a:endParaRPr lang="en-US" b="1" cap="all" spc="100" dirty="0">
              <a:solidFill>
                <a:schemeClr val="accent2"/>
              </a:solidFill>
            </a:endParaRPr>
          </a:p>
        </p:txBody>
      </p:sp>
    </p:spTree>
    <p:extLst>
      <p:ext uri="{BB962C8B-B14F-4D97-AF65-F5344CB8AC3E}">
        <p14:creationId xmlns:p14="http://schemas.microsoft.com/office/powerpoint/2010/main" val="2778276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FDFB95-2803-4882-8DE6-333A75D37240}"/>
              </a:ext>
            </a:extLst>
          </p:cNvPr>
          <p:cNvSpPr>
            <a:spLocks noGrp="1"/>
          </p:cNvSpPr>
          <p:nvPr>
            <p:ph type="ctrTitle"/>
          </p:nvPr>
        </p:nvSpPr>
        <p:spPr/>
        <p:txBody>
          <a:bodyPr/>
          <a:lstStyle/>
          <a:p>
            <a:r>
              <a:rPr lang="en-US" sz="3600" dirty="0"/>
              <a:t>The way to get started is to quit talking and begin doing.</a:t>
            </a:r>
            <a:endParaRPr lang="en-US" dirty="0"/>
          </a:p>
        </p:txBody>
      </p:sp>
      <p:sp>
        <p:nvSpPr>
          <p:cNvPr id="3" name="Subtitle 2">
            <a:extLst>
              <a:ext uri="{FF2B5EF4-FFF2-40B4-BE49-F238E27FC236}">
                <a16:creationId xmlns:a16="http://schemas.microsoft.com/office/drawing/2014/main" id="{8AFC25C2-2815-4A92-A043-0CEC83591A94}"/>
              </a:ext>
            </a:extLst>
          </p:cNvPr>
          <p:cNvSpPr>
            <a:spLocks noGrp="1"/>
          </p:cNvSpPr>
          <p:nvPr>
            <p:ph type="subTitle" idx="1"/>
          </p:nvPr>
        </p:nvSpPr>
        <p:spPr/>
        <p:txBody>
          <a:bodyPr/>
          <a:lstStyle/>
          <a:p>
            <a:r>
              <a:rPr lang="en-US" sz="1800" dirty="0"/>
              <a:t>Walt Disney</a:t>
            </a:r>
          </a:p>
        </p:txBody>
      </p:sp>
      <p:pic>
        <p:nvPicPr>
          <p:cNvPr id="8" name="Picture Placeholder 7" descr="mountains at sunset">
            <a:extLst>
              <a:ext uri="{FF2B5EF4-FFF2-40B4-BE49-F238E27FC236}">
                <a16:creationId xmlns:a16="http://schemas.microsoft.com/office/drawing/2014/main" id="{8DD372BB-220C-48D2-B19A-562BE88C2109}"/>
              </a:ext>
            </a:extLst>
          </p:cNvPr>
          <p:cNvPicPr>
            <a:picLocks noGrp="1" noChangeAspect="1"/>
          </p:cNvPicPr>
          <p:nvPr>
            <p:ph type="pic" sz="quarter" idx="13"/>
          </p:nvPr>
        </p:nvPicPr>
        <p:blipFill rotWithShape="1">
          <a:blip r:embed="rId2"/>
          <a:srcRect/>
          <a:stretch/>
        </p:blipFill>
        <p:spPr/>
      </p:pic>
      <p:sp>
        <p:nvSpPr>
          <p:cNvPr id="9" name="Footer Placeholder 8">
            <a:extLst>
              <a:ext uri="{FF2B5EF4-FFF2-40B4-BE49-F238E27FC236}">
                <a16:creationId xmlns:a16="http://schemas.microsoft.com/office/drawing/2014/main" id="{A2055D38-CE59-4FC4-85CE-CF9DA81D858C}"/>
              </a:ext>
            </a:extLst>
          </p:cNvPr>
          <p:cNvSpPr>
            <a:spLocks noGrp="1"/>
          </p:cNvSpPr>
          <p:nvPr>
            <p:ph type="ftr" sz="quarter" idx="11"/>
          </p:nvPr>
        </p:nvSpPr>
        <p:spPr/>
        <p:txBody>
          <a:bodyPr/>
          <a:lstStyle/>
          <a:p>
            <a:r>
              <a:rPr lang="en-US" dirty="0"/>
              <a:t>Presentation Title</a:t>
            </a:r>
          </a:p>
        </p:txBody>
      </p:sp>
      <p:sp>
        <p:nvSpPr>
          <p:cNvPr id="10" name="Slide Number Placeholder 9">
            <a:extLst>
              <a:ext uri="{FF2B5EF4-FFF2-40B4-BE49-F238E27FC236}">
                <a16:creationId xmlns:a16="http://schemas.microsoft.com/office/drawing/2014/main" id="{FE0D311A-C366-4A86-9404-C0F5CBF9C811}"/>
              </a:ext>
            </a:extLst>
          </p:cNvPr>
          <p:cNvSpPr>
            <a:spLocks noGrp="1"/>
          </p:cNvSpPr>
          <p:nvPr>
            <p:ph type="sldNum" sz="quarter" idx="12"/>
          </p:nvPr>
        </p:nvSpPr>
        <p:spPr/>
        <p:txBody>
          <a:bodyPr/>
          <a:lstStyle/>
          <a:p>
            <a:fld id="{D8DA9DAA-006C-4F4B-980E-E3DF019B24E2}" type="slidenum">
              <a:rPr lang="en-US" smtClean="0"/>
              <a:pPr/>
              <a:t>14</a:t>
            </a:fld>
            <a:endParaRPr lang="en-US" dirty="0"/>
          </a:p>
        </p:txBody>
      </p:sp>
    </p:spTree>
    <p:extLst>
      <p:ext uri="{BB962C8B-B14F-4D97-AF65-F5344CB8AC3E}">
        <p14:creationId xmlns:p14="http://schemas.microsoft.com/office/powerpoint/2010/main" val="35614734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485278-3D07-466F-8351-667A2EBEABB8}"/>
              </a:ext>
            </a:extLst>
          </p:cNvPr>
          <p:cNvSpPr>
            <a:spLocks noGrp="1"/>
          </p:cNvSpPr>
          <p:nvPr>
            <p:ph type="title"/>
          </p:nvPr>
        </p:nvSpPr>
        <p:spPr/>
        <p:txBody>
          <a:bodyPr>
            <a:normAutofit/>
          </a:bodyPr>
          <a:lstStyle/>
          <a:p>
            <a:r>
              <a:rPr lang="en-US" dirty="0"/>
              <a:t>Timeline</a:t>
            </a:r>
          </a:p>
        </p:txBody>
      </p:sp>
      <p:sp>
        <p:nvSpPr>
          <p:cNvPr id="6" name="Slide Number Placeholder 5">
            <a:extLst>
              <a:ext uri="{FF2B5EF4-FFF2-40B4-BE49-F238E27FC236}">
                <a16:creationId xmlns:a16="http://schemas.microsoft.com/office/drawing/2014/main" id="{AB55FF1C-3CBD-419A-9DE4-7A8AA6371B6A}"/>
              </a:ext>
            </a:extLst>
          </p:cNvPr>
          <p:cNvSpPr>
            <a:spLocks noGrp="1"/>
          </p:cNvSpPr>
          <p:nvPr>
            <p:ph type="sldNum" sz="quarter" idx="12"/>
          </p:nvPr>
        </p:nvSpPr>
        <p:spPr/>
        <p:txBody>
          <a:bodyPr>
            <a:normAutofit/>
          </a:bodyPr>
          <a:lstStyle/>
          <a:p>
            <a:pPr>
              <a:spcAft>
                <a:spcPts val="600"/>
              </a:spcAft>
            </a:pPr>
            <a:fld id="{D8DA9DAA-006C-4F4B-980E-E3DF019B24E2}" type="slidenum">
              <a:rPr lang="en-US" b="1" cap="all" spc="100" smtClean="0">
                <a:solidFill>
                  <a:schemeClr val="accent2"/>
                </a:solidFill>
              </a:rPr>
              <a:pPr>
                <a:spcAft>
                  <a:spcPts val="600"/>
                </a:spcAft>
              </a:pPr>
              <a:t>15</a:t>
            </a:fld>
            <a:endParaRPr lang="en-US" b="1" cap="all" spc="100" dirty="0">
              <a:solidFill>
                <a:schemeClr val="accent2"/>
              </a:solidFill>
            </a:endParaRPr>
          </a:p>
        </p:txBody>
      </p:sp>
      <p:graphicFrame>
        <p:nvGraphicFramePr>
          <p:cNvPr id="14" name="Content Placeholder 6" descr="timeline SmartArt Graphic">
            <a:extLst>
              <a:ext uri="{FF2B5EF4-FFF2-40B4-BE49-F238E27FC236}">
                <a16:creationId xmlns:a16="http://schemas.microsoft.com/office/drawing/2014/main" id="{CEC6DA80-0404-4CED-A682-9D41A16B341E}"/>
              </a:ext>
            </a:extLst>
          </p:cNvPr>
          <p:cNvGraphicFramePr>
            <a:graphicFrameLocks noGrp="1"/>
          </p:cNvGraphicFramePr>
          <p:nvPr>
            <p:ph idx="1"/>
            <p:extLst>
              <p:ext uri="{D42A27DB-BD31-4B8C-83A1-F6EECF244321}">
                <p14:modId xmlns:p14="http://schemas.microsoft.com/office/powerpoint/2010/main" val="1668097827"/>
              </p:ext>
            </p:extLst>
          </p:nvPr>
        </p:nvGraphicFramePr>
        <p:xfrm>
          <a:off x="1447800" y="1325880"/>
          <a:ext cx="9906000" cy="4419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592886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CDA59-55A0-4EA5-B3E4-646D1D3B4CEB}"/>
              </a:ext>
            </a:extLst>
          </p:cNvPr>
          <p:cNvSpPr>
            <a:spLocks noGrp="1"/>
          </p:cNvSpPr>
          <p:nvPr>
            <p:ph type="title"/>
          </p:nvPr>
        </p:nvSpPr>
        <p:spPr/>
        <p:txBody>
          <a:bodyPr>
            <a:normAutofit/>
          </a:bodyPr>
          <a:lstStyle/>
          <a:p>
            <a:r>
              <a:rPr lang="en-US" sz="5400" dirty="0"/>
              <a:t>Title</a:t>
            </a:r>
          </a:p>
        </p:txBody>
      </p:sp>
      <p:sp>
        <p:nvSpPr>
          <p:cNvPr id="3" name="Text Placeholder 2">
            <a:extLst>
              <a:ext uri="{FF2B5EF4-FFF2-40B4-BE49-F238E27FC236}">
                <a16:creationId xmlns:a16="http://schemas.microsoft.com/office/drawing/2014/main" id="{D14ABC42-7E22-4F59-A0B6-AD98B5CAE0C5}"/>
              </a:ext>
            </a:extLst>
          </p:cNvPr>
          <p:cNvSpPr>
            <a:spLocks noGrp="1"/>
          </p:cNvSpPr>
          <p:nvPr>
            <p:ph type="body" idx="1"/>
          </p:nvPr>
        </p:nvSpPr>
        <p:spPr>
          <a:xfrm>
            <a:off x="1447800" y="1681163"/>
            <a:ext cx="4549775" cy="823912"/>
          </a:xfrm>
        </p:spPr>
        <p:txBody>
          <a:bodyPr/>
          <a:lstStyle/>
          <a:p>
            <a:r>
              <a:rPr lang="en-US" dirty="0"/>
              <a:t>Subtitle</a:t>
            </a:r>
          </a:p>
        </p:txBody>
      </p:sp>
      <p:sp>
        <p:nvSpPr>
          <p:cNvPr id="4" name="Content Placeholder 3">
            <a:extLst>
              <a:ext uri="{FF2B5EF4-FFF2-40B4-BE49-F238E27FC236}">
                <a16:creationId xmlns:a16="http://schemas.microsoft.com/office/drawing/2014/main" id="{1FE9CB6C-6FF8-4B8C-9B41-2DDD39B25DE3}"/>
              </a:ext>
            </a:extLst>
          </p:cNvPr>
          <p:cNvSpPr>
            <a:spLocks noGrp="1"/>
          </p:cNvSpPr>
          <p:nvPr>
            <p:ph sz="half" idx="2"/>
          </p:nvPr>
        </p:nvSpPr>
        <p:spPr>
          <a:xfrm>
            <a:off x="1447800" y="2505075"/>
            <a:ext cx="4549775" cy="3684588"/>
          </a:xfrm>
        </p:spPr>
        <p:txBody>
          <a:bodyPr>
            <a:normAutofit/>
          </a:bodyPr>
          <a:lstStyle/>
          <a:p>
            <a:r>
              <a:rPr lang="en-US" sz="2000" dirty="0"/>
              <a:t>Add text, images, art, and videos. </a:t>
            </a:r>
          </a:p>
          <a:p>
            <a:r>
              <a:rPr lang="en-US" sz="2000" dirty="0"/>
              <a:t>Add transitions, animations, and motion. </a:t>
            </a:r>
          </a:p>
          <a:p>
            <a:r>
              <a:rPr lang="en-US" sz="2000" dirty="0"/>
              <a:t>Save to OneDrive, to get to your presentations from your computer, tablet, or phone. </a:t>
            </a:r>
          </a:p>
        </p:txBody>
      </p:sp>
      <p:sp>
        <p:nvSpPr>
          <p:cNvPr id="5" name="Text Placeholder 4">
            <a:extLst>
              <a:ext uri="{FF2B5EF4-FFF2-40B4-BE49-F238E27FC236}">
                <a16:creationId xmlns:a16="http://schemas.microsoft.com/office/drawing/2014/main" id="{2347FB98-C049-45C5-86B4-4CF44B247B2C}"/>
              </a:ext>
            </a:extLst>
          </p:cNvPr>
          <p:cNvSpPr>
            <a:spLocks noGrp="1"/>
          </p:cNvSpPr>
          <p:nvPr>
            <p:ph type="body" sz="quarter" idx="3"/>
          </p:nvPr>
        </p:nvSpPr>
        <p:spPr>
          <a:xfrm>
            <a:off x="6783206" y="1681163"/>
            <a:ext cx="4572182" cy="823912"/>
          </a:xfrm>
        </p:spPr>
        <p:txBody>
          <a:bodyPr/>
          <a:lstStyle/>
          <a:p>
            <a:r>
              <a:rPr lang="en-US" dirty="0"/>
              <a:t>Subtitle</a:t>
            </a:r>
          </a:p>
        </p:txBody>
      </p:sp>
      <p:sp>
        <p:nvSpPr>
          <p:cNvPr id="6" name="Content Placeholder 5">
            <a:extLst>
              <a:ext uri="{FF2B5EF4-FFF2-40B4-BE49-F238E27FC236}">
                <a16:creationId xmlns:a16="http://schemas.microsoft.com/office/drawing/2014/main" id="{5A74CB9D-E60B-4C8A-B4E7-23BC1D9FA66E}"/>
              </a:ext>
            </a:extLst>
          </p:cNvPr>
          <p:cNvSpPr>
            <a:spLocks noGrp="1"/>
          </p:cNvSpPr>
          <p:nvPr>
            <p:ph sz="quarter" idx="4"/>
          </p:nvPr>
        </p:nvSpPr>
        <p:spPr>
          <a:xfrm>
            <a:off x="6783206" y="2505075"/>
            <a:ext cx="4572182" cy="3684588"/>
          </a:xfrm>
        </p:spPr>
        <p:txBody>
          <a:bodyPr>
            <a:normAutofit/>
          </a:bodyPr>
          <a:lstStyle/>
          <a:p>
            <a:r>
              <a:rPr lang="en-US" sz="2000" dirty="0"/>
              <a:t>Open the Design Ideas pane for instant slide makeovers. </a:t>
            </a:r>
          </a:p>
          <a:p>
            <a:r>
              <a:rPr lang="en-US" sz="2000" dirty="0"/>
              <a:t>When we have design ideas, we’ll show them to you right there. </a:t>
            </a:r>
          </a:p>
        </p:txBody>
      </p:sp>
    </p:spTree>
    <p:extLst>
      <p:ext uri="{BB962C8B-B14F-4D97-AF65-F5344CB8AC3E}">
        <p14:creationId xmlns:p14="http://schemas.microsoft.com/office/powerpoint/2010/main" val="31247660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CDA59-55A0-4EA5-B3E4-646D1D3B4CEB}"/>
              </a:ext>
            </a:extLst>
          </p:cNvPr>
          <p:cNvSpPr>
            <a:spLocks noGrp="1"/>
          </p:cNvSpPr>
          <p:nvPr>
            <p:ph type="title"/>
          </p:nvPr>
        </p:nvSpPr>
        <p:spPr/>
        <p:txBody>
          <a:bodyPr>
            <a:normAutofit/>
          </a:bodyPr>
          <a:lstStyle/>
          <a:p>
            <a:r>
              <a:rPr lang="en-US" sz="5400" dirty="0"/>
              <a:t>Title </a:t>
            </a:r>
          </a:p>
        </p:txBody>
      </p:sp>
      <p:sp>
        <p:nvSpPr>
          <p:cNvPr id="3" name="Text Placeholder 2">
            <a:extLst>
              <a:ext uri="{FF2B5EF4-FFF2-40B4-BE49-F238E27FC236}">
                <a16:creationId xmlns:a16="http://schemas.microsoft.com/office/drawing/2014/main" id="{D14ABC42-7E22-4F59-A0B6-AD98B5CAE0C5}"/>
              </a:ext>
            </a:extLst>
          </p:cNvPr>
          <p:cNvSpPr>
            <a:spLocks noGrp="1"/>
          </p:cNvSpPr>
          <p:nvPr>
            <p:ph type="body" idx="1"/>
          </p:nvPr>
        </p:nvSpPr>
        <p:spPr>
          <a:xfrm>
            <a:off x="1447800" y="1681163"/>
            <a:ext cx="2834640" cy="823912"/>
          </a:xfrm>
        </p:spPr>
        <p:txBody>
          <a:bodyPr>
            <a:normAutofit/>
          </a:bodyPr>
          <a:lstStyle/>
          <a:p>
            <a:r>
              <a:rPr lang="en-US" dirty="0"/>
              <a:t>Subtitle</a:t>
            </a:r>
          </a:p>
        </p:txBody>
      </p:sp>
      <p:sp>
        <p:nvSpPr>
          <p:cNvPr id="4" name="Content Placeholder 3">
            <a:extLst>
              <a:ext uri="{FF2B5EF4-FFF2-40B4-BE49-F238E27FC236}">
                <a16:creationId xmlns:a16="http://schemas.microsoft.com/office/drawing/2014/main" id="{1FE9CB6C-6FF8-4B8C-9B41-2DDD39B25DE3}"/>
              </a:ext>
            </a:extLst>
          </p:cNvPr>
          <p:cNvSpPr>
            <a:spLocks noGrp="1"/>
          </p:cNvSpPr>
          <p:nvPr>
            <p:ph sz="half" idx="2"/>
          </p:nvPr>
        </p:nvSpPr>
        <p:spPr>
          <a:xfrm>
            <a:off x="1447800" y="2505075"/>
            <a:ext cx="2834640" cy="3684588"/>
          </a:xfrm>
        </p:spPr>
        <p:txBody>
          <a:bodyPr>
            <a:normAutofit/>
          </a:bodyPr>
          <a:lstStyle/>
          <a:p>
            <a:r>
              <a:rPr lang="en-US" sz="2000" dirty="0"/>
              <a:t>Add text, images, art, and videos. </a:t>
            </a:r>
          </a:p>
          <a:p>
            <a:r>
              <a:rPr lang="en-US" sz="2000" dirty="0"/>
              <a:t>Add transitions, animations, and motion. </a:t>
            </a:r>
          </a:p>
          <a:p>
            <a:r>
              <a:rPr lang="en-US" sz="2000" dirty="0"/>
              <a:t>Save to OneDrive, to get to your presentations from your computer, tablet, or phone. </a:t>
            </a:r>
          </a:p>
        </p:txBody>
      </p:sp>
      <p:sp>
        <p:nvSpPr>
          <p:cNvPr id="5" name="Text Placeholder 4">
            <a:extLst>
              <a:ext uri="{FF2B5EF4-FFF2-40B4-BE49-F238E27FC236}">
                <a16:creationId xmlns:a16="http://schemas.microsoft.com/office/drawing/2014/main" id="{2347FB98-C049-45C5-86B4-4CF44B247B2C}"/>
              </a:ext>
            </a:extLst>
          </p:cNvPr>
          <p:cNvSpPr>
            <a:spLocks noGrp="1"/>
          </p:cNvSpPr>
          <p:nvPr>
            <p:ph type="body" sz="quarter" idx="3"/>
          </p:nvPr>
        </p:nvSpPr>
        <p:spPr>
          <a:xfrm>
            <a:off x="4987335" y="1681163"/>
            <a:ext cx="2834640" cy="823912"/>
          </a:xfrm>
        </p:spPr>
        <p:txBody>
          <a:bodyPr>
            <a:normAutofit/>
          </a:bodyPr>
          <a:lstStyle/>
          <a:p>
            <a:r>
              <a:rPr lang="en-US" dirty="0"/>
              <a:t>Subtitle</a:t>
            </a:r>
          </a:p>
        </p:txBody>
      </p:sp>
      <p:sp>
        <p:nvSpPr>
          <p:cNvPr id="6" name="Content Placeholder 5">
            <a:extLst>
              <a:ext uri="{FF2B5EF4-FFF2-40B4-BE49-F238E27FC236}">
                <a16:creationId xmlns:a16="http://schemas.microsoft.com/office/drawing/2014/main" id="{5A74CB9D-E60B-4C8A-B4E7-23BC1D9FA66E}"/>
              </a:ext>
            </a:extLst>
          </p:cNvPr>
          <p:cNvSpPr>
            <a:spLocks noGrp="1"/>
          </p:cNvSpPr>
          <p:nvPr>
            <p:ph sz="quarter" idx="4"/>
          </p:nvPr>
        </p:nvSpPr>
        <p:spPr>
          <a:xfrm>
            <a:off x="4987335" y="2505075"/>
            <a:ext cx="2834640" cy="3684588"/>
          </a:xfrm>
        </p:spPr>
        <p:txBody>
          <a:bodyPr>
            <a:normAutofit/>
          </a:bodyPr>
          <a:lstStyle/>
          <a:p>
            <a:r>
              <a:rPr lang="en-US" sz="2000" dirty="0"/>
              <a:t>Open the Design Ideas pane for instant slide makeovers. </a:t>
            </a:r>
          </a:p>
          <a:p>
            <a:r>
              <a:rPr lang="en-US" sz="2000" dirty="0"/>
              <a:t>When we have design ideas, we’ll show them to you right there. </a:t>
            </a:r>
          </a:p>
        </p:txBody>
      </p:sp>
      <p:sp>
        <p:nvSpPr>
          <p:cNvPr id="11" name="Text Placeholder 4">
            <a:extLst>
              <a:ext uri="{FF2B5EF4-FFF2-40B4-BE49-F238E27FC236}">
                <a16:creationId xmlns:a16="http://schemas.microsoft.com/office/drawing/2014/main" id="{CE6B5B72-43F9-4438-A504-FD3C083AB96D}"/>
              </a:ext>
            </a:extLst>
          </p:cNvPr>
          <p:cNvSpPr txBox="1">
            <a:spLocks/>
          </p:cNvSpPr>
          <p:nvPr/>
        </p:nvSpPr>
        <p:spPr>
          <a:xfrm>
            <a:off x="8526870" y="1681163"/>
            <a:ext cx="2834640" cy="823912"/>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a:t>Subtitle</a:t>
            </a:r>
          </a:p>
        </p:txBody>
      </p:sp>
      <p:sp>
        <p:nvSpPr>
          <p:cNvPr id="13" name="Content Placeholder 5">
            <a:extLst>
              <a:ext uri="{FF2B5EF4-FFF2-40B4-BE49-F238E27FC236}">
                <a16:creationId xmlns:a16="http://schemas.microsoft.com/office/drawing/2014/main" id="{DE486408-F529-4D60-A080-911A0851FE1B}"/>
              </a:ext>
            </a:extLst>
          </p:cNvPr>
          <p:cNvSpPr txBox="1">
            <a:spLocks/>
          </p:cNvSpPr>
          <p:nvPr/>
        </p:nvSpPr>
        <p:spPr>
          <a:xfrm>
            <a:off x="8526870" y="2505075"/>
            <a:ext cx="2834640" cy="368458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This PowerPoint theme uses its own unique set of colors, fonts, and effects to create the overall look and feel of these slides. </a:t>
            </a:r>
          </a:p>
          <a:p>
            <a:r>
              <a:rPr lang="en-US" sz="2000"/>
              <a:t>PowerPoint has tons of themes to give your presentation just the right personality. </a:t>
            </a:r>
            <a:endParaRPr lang="en-US" sz="2000" dirty="0"/>
          </a:p>
        </p:txBody>
      </p:sp>
    </p:spTree>
    <p:extLst>
      <p:ext uri="{BB962C8B-B14F-4D97-AF65-F5344CB8AC3E}">
        <p14:creationId xmlns:p14="http://schemas.microsoft.com/office/powerpoint/2010/main" val="14034552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9FB28F-C9D7-439B-B863-44B4E851A0B0}"/>
              </a:ext>
            </a:extLst>
          </p:cNvPr>
          <p:cNvSpPr>
            <a:spLocks noGrp="1"/>
          </p:cNvSpPr>
          <p:nvPr>
            <p:ph type="ctrTitle"/>
          </p:nvPr>
        </p:nvSpPr>
        <p:spPr/>
        <p:txBody>
          <a:bodyPr/>
          <a:lstStyle/>
          <a:p>
            <a:r>
              <a:rPr lang="en-US" dirty="0"/>
              <a:t>Summary</a:t>
            </a:r>
          </a:p>
        </p:txBody>
      </p:sp>
      <p:sp>
        <p:nvSpPr>
          <p:cNvPr id="8" name="Subtitle 7">
            <a:extLst>
              <a:ext uri="{FF2B5EF4-FFF2-40B4-BE49-F238E27FC236}">
                <a16:creationId xmlns:a16="http://schemas.microsoft.com/office/drawing/2014/main" id="{50061247-EA4F-4DFA-AFCE-648487762CF7}"/>
              </a:ext>
            </a:extLst>
          </p:cNvPr>
          <p:cNvSpPr>
            <a:spLocks noGrp="1"/>
          </p:cNvSpPr>
          <p:nvPr>
            <p:ph type="subTitle" idx="1"/>
          </p:nvPr>
        </p:nvSpPr>
        <p:spPr/>
        <p:txBody>
          <a:bodyPr/>
          <a:lstStyle/>
          <a:p>
            <a:r>
              <a:rPr lang="en-US" dirty="0"/>
              <a:t>With PowerPoint, you can create presentations and share your work with others, wherever they are. Type the text you want here to get started. You can also add images, art, and videos on this template. Save to OneDrive and access your presentations from your computer, tablet, or phone. </a:t>
            </a:r>
          </a:p>
        </p:txBody>
      </p:sp>
      <p:pic>
        <p:nvPicPr>
          <p:cNvPr id="22" name="Picture Placeholder 21" descr="mountains under near dusk sky">
            <a:extLst>
              <a:ext uri="{FF2B5EF4-FFF2-40B4-BE49-F238E27FC236}">
                <a16:creationId xmlns:a16="http://schemas.microsoft.com/office/drawing/2014/main" id="{D8AC51EB-1C22-4303-8354-FC97950C7DE6}"/>
              </a:ext>
            </a:extLst>
          </p:cNvPr>
          <p:cNvPicPr>
            <a:picLocks noGrp="1" noChangeAspect="1"/>
          </p:cNvPicPr>
          <p:nvPr>
            <p:ph type="pic" sz="quarter" idx="13"/>
          </p:nvPr>
        </p:nvPicPr>
        <p:blipFill rotWithShape="1">
          <a:blip r:embed="rId2"/>
          <a:srcRect t="63" b="63"/>
          <a:stretch/>
        </p:blipFill>
        <p:spPr/>
      </p:pic>
      <p:pic>
        <p:nvPicPr>
          <p:cNvPr id="18" name="Picture Placeholder 17" descr="mountains at sunset">
            <a:extLst>
              <a:ext uri="{FF2B5EF4-FFF2-40B4-BE49-F238E27FC236}">
                <a16:creationId xmlns:a16="http://schemas.microsoft.com/office/drawing/2014/main" id="{B503D699-E643-4969-9463-5C6331D0C869}"/>
              </a:ext>
            </a:extLst>
          </p:cNvPr>
          <p:cNvPicPr>
            <a:picLocks noGrp="1" noChangeAspect="1"/>
          </p:cNvPicPr>
          <p:nvPr>
            <p:ph type="pic" sz="quarter" idx="14"/>
          </p:nvPr>
        </p:nvPicPr>
        <p:blipFill rotWithShape="1">
          <a:blip r:embed="rId3"/>
          <a:srcRect t="177" b="177"/>
          <a:stretch/>
        </p:blipFill>
        <p:spPr/>
      </p:pic>
      <p:pic>
        <p:nvPicPr>
          <p:cNvPr id="20" name="Picture Placeholder 19" descr="mountains at sunset">
            <a:extLst>
              <a:ext uri="{FF2B5EF4-FFF2-40B4-BE49-F238E27FC236}">
                <a16:creationId xmlns:a16="http://schemas.microsoft.com/office/drawing/2014/main" id="{B8714555-7486-4DD7-A96C-52C276483584}"/>
              </a:ext>
            </a:extLst>
          </p:cNvPr>
          <p:cNvPicPr>
            <a:picLocks noGrp="1" noChangeAspect="1"/>
          </p:cNvPicPr>
          <p:nvPr>
            <p:ph type="pic" sz="quarter" idx="15"/>
          </p:nvPr>
        </p:nvPicPr>
        <p:blipFill rotWithShape="1">
          <a:blip r:embed="rId4"/>
          <a:srcRect t="209" b="209"/>
          <a:stretch/>
        </p:blipFill>
        <p:spPr/>
      </p:pic>
      <p:sp>
        <p:nvSpPr>
          <p:cNvPr id="23" name="Footer Placeholder 22">
            <a:extLst>
              <a:ext uri="{FF2B5EF4-FFF2-40B4-BE49-F238E27FC236}">
                <a16:creationId xmlns:a16="http://schemas.microsoft.com/office/drawing/2014/main" id="{249ACE4E-0038-4BA2-8883-8C3F73B79C44}"/>
              </a:ext>
            </a:extLst>
          </p:cNvPr>
          <p:cNvSpPr>
            <a:spLocks noGrp="1"/>
          </p:cNvSpPr>
          <p:nvPr>
            <p:ph type="ftr" sz="quarter" idx="11"/>
          </p:nvPr>
        </p:nvSpPr>
        <p:spPr/>
        <p:txBody>
          <a:bodyPr/>
          <a:lstStyle/>
          <a:p>
            <a:r>
              <a:rPr lang="en-US" dirty="0"/>
              <a:t>Presentation Title</a:t>
            </a:r>
          </a:p>
        </p:txBody>
      </p:sp>
      <p:sp>
        <p:nvSpPr>
          <p:cNvPr id="24" name="Slide Number Placeholder 23">
            <a:extLst>
              <a:ext uri="{FF2B5EF4-FFF2-40B4-BE49-F238E27FC236}">
                <a16:creationId xmlns:a16="http://schemas.microsoft.com/office/drawing/2014/main" id="{9A686A52-7630-4675-B383-8C2AD252EC1F}"/>
              </a:ext>
            </a:extLst>
          </p:cNvPr>
          <p:cNvSpPr>
            <a:spLocks noGrp="1"/>
          </p:cNvSpPr>
          <p:nvPr>
            <p:ph type="sldNum" sz="quarter" idx="12"/>
          </p:nvPr>
        </p:nvSpPr>
        <p:spPr/>
        <p:txBody>
          <a:bodyPr/>
          <a:lstStyle/>
          <a:p>
            <a:fld id="{D8DA9DAA-006C-4F4B-980E-E3DF019B24E2}" type="slidenum">
              <a:rPr lang="en-US" smtClean="0"/>
              <a:pPr/>
              <a:t>18</a:t>
            </a:fld>
            <a:endParaRPr lang="en-US" dirty="0"/>
          </a:p>
        </p:txBody>
      </p:sp>
    </p:spTree>
    <p:extLst>
      <p:ext uri="{BB962C8B-B14F-4D97-AF65-F5344CB8AC3E}">
        <p14:creationId xmlns:p14="http://schemas.microsoft.com/office/powerpoint/2010/main" val="35847726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Date Placeholder 21">
            <a:extLst>
              <a:ext uri="{FF2B5EF4-FFF2-40B4-BE49-F238E27FC236}">
                <a16:creationId xmlns:a16="http://schemas.microsoft.com/office/drawing/2014/main" id="{692474E6-3035-46B8-9C05-9B4204E8ED39}"/>
              </a:ext>
            </a:extLst>
          </p:cNvPr>
          <p:cNvSpPr>
            <a:spLocks noGrp="1"/>
          </p:cNvSpPr>
          <p:nvPr>
            <p:ph type="dt" sz="half" idx="10"/>
          </p:nvPr>
        </p:nvSpPr>
        <p:spPr/>
        <p:txBody>
          <a:bodyPr/>
          <a:lstStyle/>
          <a:p>
            <a:r>
              <a:rPr lang="en-US" dirty="0"/>
              <a:t>9/3/20XX</a:t>
            </a:r>
          </a:p>
        </p:txBody>
      </p:sp>
      <p:sp>
        <p:nvSpPr>
          <p:cNvPr id="24" name="Slide Number Placeholder 23">
            <a:extLst>
              <a:ext uri="{FF2B5EF4-FFF2-40B4-BE49-F238E27FC236}">
                <a16:creationId xmlns:a16="http://schemas.microsoft.com/office/drawing/2014/main" id="{5D838446-B95D-4AB7-B8CA-D5804BB79A11}"/>
              </a:ext>
            </a:extLst>
          </p:cNvPr>
          <p:cNvSpPr>
            <a:spLocks noGrp="1"/>
          </p:cNvSpPr>
          <p:nvPr>
            <p:ph type="sldNum" sz="quarter" idx="12"/>
          </p:nvPr>
        </p:nvSpPr>
        <p:spPr/>
        <p:txBody>
          <a:bodyPr/>
          <a:lstStyle/>
          <a:p>
            <a:fld id="{D8DA9DAA-006C-4F4B-980E-E3DF019B24E2}" type="slidenum">
              <a:rPr lang="en-US" smtClean="0"/>
              <a:pPr/>
              <a:t>19</a:t>
            </a:fld>
            <a:endParaRPr lang="en-US" dirty="0"/>
          </a:p>
        </p:txBody>
      </p:sp>
      <p:sp>
        <p:nvSpPr>
          <p:cNvPr id="23" name="Footer Placeholder 22">
            <a:extLst>
              <a:ext uri="{FF2B5EF4-FFF2-40B4-BE49-F238E27FC236}">
                <a16:creationId xmlns:a16="http://schemas.microsoft.com/office/drawing/2014/main" id="{DE8D546E-0F46-4CC0-B2B1-8B2430D00C0C}"/>
              </a:ext>
            </a:extLst>
          </p:cNvPr>
          <p:cNvSpPr>
            <a:spLocks noGrp="1"/>
          </p:cNvSpPr>
          <p:nvPr>
            <p:ph type="ftr" sz="quarter" idx="11"/>
          </p:nvPr>
        </p:nvSpPr>
        <p:spPr/>
        <p:txBody>
          <a:bodyPr/>
          <a:lstStyle/>
          <a:p>
            <a:r>
              <a:rPr lang="en-US" dirty="0"/>
              <a:t>Presentation Title</a:t>
            </a:r>
          </a:p>
        </p:txBody>
      </p:sp>
      <p:pic>
        <p:nvPicPr>
          <p:cNvPr id="9" name="Picture Placeholder 8" descr="mountains at sunset">
            <a:extLst>
              <a:ext uri="{FF2B5EF4-FFF2-40B4-BE49-F238E27FC236}">
                <a16:creationId xmlns:a16="http://schemas.microsoft.com/office/drawing/2014/main" id="{C82DA925-978C-48A9-98AD-0653B7A3D2D9}"/>
              </a:ext>
            </a:extLst>
          </p:cNvPr>
          <p:cNvPicPr>
            <a:picLocks noGrp="1" noChangeAspect="1"/>
          </p:cNvPicPr>
          <p:nvPr>
            <p:ph type="pic" sz="quarter" idx="14"/>
          </p:nvPr>
        </p:nvPicPr>
        <p:blipFill rotWithShape="1">
          <a:blip r:embed="rId2"/>
          <a:srcRect t="41" b="41"/>
          <a:stretch/>
        </p:blipFill>
        <p:spPr/>
      </p:pic>
      <p:pic>
        <p:nvPicPr>
          <p:cNvPr id="11" name="Picture Placeholder 10" descr="mountains at sunset">
            <a:extLst>
              <a:ext uri="{FF2B5EF4-FFF2-40B4-BE49-F238E27FC236}">
                <a16:creationId xmlns:a16="http://schemas.microsoft.com/office/drawing/2014/main" id="{E63B7C3F-04A4-43F6-881D-FA11061CBAFA}"/>
              </a:ext>
            </a:extLst>
          </p:cNvPr>
          <p:cNvPicPr>
            <a:picLocks noGrp="1" noChangeAspect="1"/>
          </p:cNvPicPr>
          <p:nvPr>
            <p:ph type="pic" sz="quarter" idx="15"/>
          </p:nvPr>
        </p:nvPicPr>
        <p:blipFill rotWithShape="1">
          <a:blip r:embed="rId3"/>
          <a:srcRect t="347" b="347"/>
          <a:stretch/>
        </p:blipFill>
        <p:spPr/>
      </p:pic>
      <p:sp>
        <p:nvSpPr>
          <p:cNvPr id="6" name="Title 5">
            <a:extLst>
              <a:ext uri="{FF2B5EF4-FFF2-40B4-BE49-F238E27FC236}">
                <a16:creationId xmlns:a16="http://schemas.microsoft.com/office/drawing/2014/main" id="{FF777B66-94CB-491C-AC6B-BDAC98E21D57}"/>
              </a:ext>
            </a:extLst>
          </p:cNvPr>
          <p:cNvSpPr>
            <a:spLocks noGrp="1"/>
          </p:cNvSpPr>
          <p:nvPr>
            <p:ph type="title"/>
          </p:nvPr>
        </p:nvSpPr>
        <p:spPr/>
        <p:txBody>
          <a:bodyPr/>
          <a:lstStyle/>
          <a:p>
            <a:r>
              <a:rPr lang="en-US" dirty="0"/>
              <a:t>Thank you</a:t>
            </a:r>
          </a:p>
        </p:txBody>
      </p:sp>
      <p:sp>
        <p:nvSpPr>
          <p:cNvPr id="7" name="Text Placeholder 6">
            <a:extLst>
              <a:ext uri="{FF2B5EF4-FFF2-40B4-BE49-F238E27FC236}">
                <a16:creationId xmlns:a16="http://schemas.microsoft.com/office/drawing/2014/main" id="{42AF1107-8D35-4E35-93C7-D3640946F742}"/>
              </a:ext>
            </a:extLst>
          </p:cNvPr>
          <p:cNvSpPr>
            <a:spLocks noGrp="1"/>
          </p:cNvSpPr>
          <p:nvPr>
            <p:ph type="body" sz="quarter" idx="13"/>
          </p:nvPr>
        </p:nvSpPr>
        <p:spPr/>
        <p:txBody>
          <a:bodyPr/>
          <a:lstStyle/>
          <a:p>
            <a:r>
              <a:rPr lang="en-US" dirty="0"/>
              <a:t>Presenter name</a:t>
            </a:r>
          </a:p>
          <a:p>
            <a:r>
              <a:rPr lang="en-US" dirty="0"/>
              <a:t>Email address</a:t>
            </a:r>
          </a:p>
          <a:p>
            <a:r>
              <a:rPr lang="en-US" dirty="0"/>
              <a:t>Website</a:t>
            </a:r>
          </a:p>
          <a:p>
            <a:endParaRPr lang="en-US" dirty="0"/>
          </a:p>
        </p:txBody>
      </p:sp>
      <p:pic>
        <p:nvPicPr>
          <p:cNvPr id="15" name="Picture Placeholder 14" descr="mountains under near dusk sky">
            <a:extLst>
              <a:ext uri="{FF2B5EF4-FFF2-40B4-BE49-F238E27FC236}">
                <a16:creationId xmlns:a16="http://schemas.microsoft.com/office/drawing/2014/main" id="{3D15FDC1-74B5-4FD8-BD17-0E2502C411A6}"/>
              </a:ext>
            </a:extLst>
          </p:cNvPr>
          <p:cNvPicPr>
            <a:picLocks noGrp="1" noChangeAspect="1"/>
          </p:cNvPicPr>
          <p:nvPr>
            <p:ph type="pic" sz="quarter" idx="17"/>
          </p:nvPr>
        </p:nvPicPr>
        <p:blipFill rotWithShape="1">
          <a:blip r:embed="rId4"/>
          <a:srcRect l="16" r="16"/>
          <a:stretch/>
        </p:blipFill>
        <p:spPr/>
      </p:pic>
      <p:pic>
        <p:nvPicPr>
          <p:cNvPr id="13" name="Picture Placeholder 12" descr="mountains under the night sky just before dawn">
            <a:extLst>
              <a:ext uri="{FF2B5EF4-FFF2-40B4-BE49-F238E27FC236}">
                <a16:creationId xmlns:a16="http://schemas.microsoft.com/office/drawing/2014/main" id="{E02C4914-F076-4415-9C5D-A9BDB6CC6110}"/>
              </a:ext>
            </a:extLst>
          </p:cNvPr>
          <p:cNvPicPr>
            <a:picLocks noGrp="1" noChangeAspect="1"/>
          </p:cNvPicPr>
          <p:nvPr>
            <p:ph type="pic" sz="quarter" idx="16"/>
          </p:nvPr>
        </p:nvPicPr>
        <p:blipFill rotWithShape="1">
          <a:blip r:embed="rId5"/>
          <a:srcRect t="108" b="108"/>
          <a:stretch/>
        </p:blipFill>
        <p:spPr/>
      </p:pic>
    </p:spTree>
    <p:extLst>
      <p:ext uri="{BB962C8B-B14F-4D97-AF65-F5344CB8AC3E}">
        <p14:creationId xmlns:p14="http://schemas.microsoft.com/office/powerpoint/2010/main" val="9273131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F287FE-1EFA-4C15-BFDD-1EE3F2D37BF1}"/>
              </a:ext>
            </a:extLst>
          </p:cNvPr>
          <p:cNvSpPr>
            <a:spLocks noGrp="1"/>
          </p:cNvSpPr>
          <p:nvPr>
            <p:ph type="title"/>
          </p:nvPr>
        </p:nvSpPr>
        <p:spPr/>
        <p:txBody>
          <a:bodyPr/>
          <a:lstStyle/>
          <a:p>
            <a:r>
              <a:rPr lang="en-US" dirty="0"/>
              <a:t>Team</a:t>
            </a:r>
          </a:p>
        </p:txBody>
      </p:sp>
      <p:sp>
        <p:nvSpPr>
          <p:cNvPr id="4" name="Date Placeholder 3">
            <a:extLst>
              <a:ext uri="{FF2B5EF4-FFF2-40B4-BE49-F238E27FC236}">
                <a16:creationId xmlns:a16="http://schemas.microsoft.com/office/drawing/2014/main" id="{2F8D5D16-EDC5-46DE-A0B9-0765F4F59BB7}"/>
              </a:ext>
            </a:extLst>
          </p:cNvPr>
          <p:cNvSpPr>
            <a:spLocks noGrp="1"/>
          </p:cNvSpPr>
          <p:nvPr>
            <p:ph type="dt" sz="half" idx="10"/>
          </p:nvPr>
        </p:nvSpPr>
        <p:spPr/>
        <p:txBody>
          <a:bodyPr/>
          <a:lstStyle/>
          <a:p>
            <a:r>
              <a:rPr lang="en-US" dirty="0"/>
              <a:t>01/07/2024</a:t>
            </a:r>
          </a:p>
        </p:txBody>
      </p:sp>
      <p:sp>
        <p:nvSpPr>
          <p:cNvPr id="6" name="Slide Number Placeholder 5">
            <a:extLst>
              <a:ext uri="{FF2B5EF4-FFF2-40B4-BE49-F238E27FC236}">
                <a16:creationId xmlns:a16="http://schemas.microsoft.com/office/drawing/2014/main" id="{8DE31DF2-0419-4016-924C-21929AC1EBFC}"/>
              </a:ext>
            </a:extLst>
          </p:cNvPr>
          <p:cNvSpPr>
            <a:spLocks noGrp="1"/>
          </p:cNvSpPr>
          <p:nvPr>
            <p:ph type="sldNum" sz="quarter" idx="12"/>
          </p:nvPr>
        </p:nvSpPr>
        <p:spPr/>
        <p:txBody>
          <a:bodyPr/>
          <a:lstStyle/>
          <a:p>
            <a:fld id="{D8DA9DAA-006C-4F4B-980E-E3DF019B24E2}" type="slidenum">
              <a:rPr lang="en-US" smtClean="0"/>
              <a:pPr/>
              <a:t>2</a:t>
            </a:fld>
            <a:endParaRPr lang="en-US" dirty="0"/>
          </a:p>
        </p:txBody>
      </p:sp>
      <p:sp>
        <p:nvSpPr>
          <p:cNvPr id="10" name="Segnaposto contenuto 9">
            <a:extLst>
              <a:ext uri="{FF2B5EF4-FFF2-40B4-BE49-F238E27FC236}">
                <a16:creationId xmlns:a16="http://schemas.microsoft.com/office/drawing/2014/main" id="{ECA5D033-EFC0-A2E7-0721-391FAA81CC73}"/>
              </a:ext>
            </a:extLst>
          </p:cNvPr>
          <p:cNvSpPr>
            <a:spLocks noGrp="1"/>
          </p:cNvSpPr>
          <p:nvPr>
            <p:ph idx="1"/>
          </p:nvPr>
        </p:nvSpPr>
        <p:spPr>
          <a:xfrm>
            <a:off x="435953" y="2070208"/>
            <a:ext cx="2627789" cy="2717584"/>
          </a:xfrm>
        </p:spPr>
        <p:txBody>
          <a:bodyPr>
            <a:normAutofit/>
          </a:bodyPr>
          <a:lstStyle/>
          <a:p>
            <a:endParaRPr lang="en-US" dirty="0"/>
          </a:p>
          <a:p>
            <a:endParaRPr lang="en-US" dirty="0"/>
          </a:p>
          <a:p>
            <a:pPr marL="0" indent="0">
              <a:buNone/>
            </a:pPr>
            <a:r>
              <a:rPr lang="en-US" b="1" spc="20" dirty="0">
                <a:solidFill>
                  <a:schemeClr val="bg1"/>
                </a:solidFill>
                <a:effectLst/>
                <a:latin typeface="+mj-lt"/>
              </a:rPr>
              <a:t> • Aldo Barca                     1000050457</a:t>
            </a:r>
            <a:br>
              <a:rPr lang="en-US" b="1" spc="20" dirty="0">
                <a:solidFill>
                  <a:schemeClr val="bg1"/>
                </a:solidFill>
                <a:effectLst/>
                <a:latin typeface="+mj-lt"/>
              </a:rPr>
            </a:br>
            <a:endParaRPr lang="en-US" dirty="0">
              <a:solidFill>
                <a:schemeClr val="bg1"/>
              </a:solidFill>
            </a:endParaRPr>
          </a:p>
          <a:p>
            <a:endParaRPr lang="it-IT" dirty="0"/>
          </a:p>
        </p:txBody>
      </p:sp>
      <p:sp>
        <p:nvSpPr>
          <p:cNvPr id="7" name="Segnaposto contenuto 9">
            <a:extLst>
              <a:ext uri="{FF2B5EF4-FFF2-40B4-BE49-F238E27FC236}">
                <a16:creationId xmlns:a16="http://schemas.microsoft.com/office/drawing/2014/main" id="{71F41A0C-EE7B-40F0-8B53-5F60D931AFB4}"/>
              </a:ext>
            </a:extLst>
          </p:cNvPr>
          <p:cNvSpPr txBox="1">
            <a:spLocks/>
          </p:cNvSpPr>
          <p:nvPr/>
        </p:nvSpPr>
        <p:spPr>
          <a:xfrm>
            <a:off x="3637358" y="2070208"/>
            <a:ext cx="4001107" cy="239836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pPr marL="0" indent="0">
              <a:buFont typeface="Arial" panose="020B0604020202020204" pitchFamily="34" charset="0"/>
              <a:buNone/>
            </a:pPr>
            <a:r>
              <a:rPr lang="en-US" b="1" spc="20" dirty="0">
                <a:latin typeface="+mj-lt"/>
              </a:rPr>
              <a:t> • Francesco </a:t>
            </a:r>
            <a:r>
              <a:rPr lang="en-US" b="1" spc="20" dirty="0" err="1">
                <a:latin typeface="+mj-lt"/>
              </a:rPr>
              <a:t>Cerruto</a:t>
            </a:r>
            <a:r>
              <a:rPr lang="en-US" b="1" spc="20" dirty="0">
                <a:latin typeface="+mj-lt"/>
              </a:rPr>
              <a:t> 	1000005927</a:t>
            </a:r>
            <a:br>
              <a:rPr lang="en-US" b="1" spc="20" dirty="0">
                <a:latin typeface="+mj-lt"/>
              </a:rPr>
            </a:br>
            <a:endParaRPr lang="en-US" dirty="0"/>
          </a:p>
          <a:p>
            <a:endParaRPr lang="it-IT" dirty="0"/>
          </a:p>
        </p:txBody>
      </p:sp>
      <p:sp>
        <p:nvSpPr>
          <p:cNvPr id="8" name="Segnaposto contenuto 9">
            <a:extLst>
              <a:ext uri="{FF2B5EF4-FFF2-40B4-BE49-F238E27FC236}">
                <a16:creationId xmlns:a16="http://schemas.microsoft.com/office/drawing/2014/main" id="{72FDC1CE-DBE6-4AA7-B636-29311162EA36}"/>
              </a:ext>
            </a:extLst>
          </p:cNvPr>
          <p:cNvSpPr txBox="1">
            <a:spLocks/>
          </p:cNvSpPr>
          <p:nvPr/>
        </p:nvSpPr>
        <p:spPr>
          <a:xfrm>
            <a:off x="8016773" y="2224304"/>
            <a:ext cx="4358698" cy="2856451"/>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pPr marL="0" indent="0">
              <a:buFont typeface="Arial" panose="020B0604020202020204" pitchFamily="34" charset="0"/>
              <a:buNone/>
            </a:pPr>
            <a:r>
              <a:rPr lang="en-US" b="1" spc="20" dirty="0">
                <a:latin typeface="+mj-lt"/>
              </a:rPr>
              <a:t> •Giovanni </a:t>
            </a:r>
            <a:r>
              <a:rPr lang="en-US" b="1" spc="20" dirty="0" err="1">
                <a:latin typeface="+mj-lt"/>
              </a:rPr>
              <a:t>Traina</a:t>
            </a:r>
            <a:endParaRPr lang="en-US" b="1" spc="20" dirty="0">
              <a:latin typeface="+mj-lt"/>
            </a:endParaRPr>
          </a:p>
          <a:p>
            <a:pPr marL="0" indent="0">
              <a:buFont typeface="Arial" panose="020B0604020202020204" pitchFamily="34" charset="0"/>
              <a:buNone/>
            </a:pPr>
            <a:r>
              <a:rPr lang="en-US" b="1" spc="20" dirty="0">
                <a:latin typeface="+mj-lt"/>
              </a:rPr>
              <a:t>	1000053629 </a:t>
            </a:r>
            <a:endParaRPr lang="it-IT" dirty="0"/>
          </a:p>
          <a:p>
            <a:pPr marL="0" indent="0">
              <a:buFont typeface="Arial" panose="020B0604020202020204" pitchFamily="34" charset="0"/>
              <a:buNone/>
            </a:pPr>
            <a:br>
              <a:rPr lang="en-US" b="1" spc="20" dirty="0">
                <a:latin typeface="+mj-lt"/>
              </a:rPr>
            </a:br>
            <a:endParaRPr lang="en-US" dirty="0"/>
          </a:p>
          <a:p>
            <a:endParaRPr lang="it-IT" dirty="0"/>
          </a:p>
        </p:txBody>
      </p:sp>
    </p:spTree>
    <p:extLst>
      <p:ext uri="{BB962C8B-B14F-4D97-AF65-F5344CB8AC3E}">
        <p14:creationId xmlns:p14="http://schemas.microsoft.com/office/powerpoint/2010/main" val="25564912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15FF41-AFA4-4D25-AB42-AB034F4B4FEC}"/>
              </a:ext>
            </a:extLst>
          </p:cNvPr>
          <p:cNvSpPr>
            <a:spLocks noGrp="1"/>
          </p:cNvSpPr>
          <p:nvPr>
            <p:ph type="title"/>
          </p:nvPr>
        </p:nvSpPr>
        <p:spPr/>
        <p:txBody>
          <a:bodyPr/>
          <a:lstStyle/>
          <a:p>
            <a:r>
              <a:rPr lang="en-US" sz="5400" dirty="0"/>
              <a:t>Introduction</a:t>
            </a:r>
            <a:endParaRPr lang="en-US" dirty="0"/>
          </a:p>
        </p:txBody>
      </p:sp>
      <p:sp>
        <p:nvSpPr>
          <p:cNvPr id="4" name="Content Placeholder 3">
            <a:extLst>
              <a:ext uri="{FF2B5EF4-FFF2-40B4-BE49-F238E27FC236}">
                <a16:creationId xmlns:a16="http://schemas.microsoft.com/office/drawing/2014/main" id="{B0881FA9-F3B0-4912-B0E1-352094195C30}"/>
              </a:ext>
            </a:extLst>
          </p:cNvPr>
          <p:cNvSpPr>
            <a:spLocks noGrp="1"/>
          </p:cNvSpPr>
          <p:nvPr>
            <p:ph idx="1"/>
          </p:nvPr>
        </p:nvSpPr>
        <p:spPr/>
        <p:txBody>
          <a:bodyPr/>
          <a:lstStyle/>
          <a:p>
            <a:r>
              <a:rPr lang="en-US" dirty="0"/>
              <a:t>Acoustic scene classification is an important task based on recognizing given an audio, in which type of environment the audio was taken of. The difficulty of the task is based on the noisy environment and the variability of sounds which every environment can have.</a:t>
            </a:r>
          </a:p>
          <a:p>
            <a:r>
              <a:rPr lang="en-US" dirty="0"/>
              <a:t>Moreover, gathering lots of data is really hard, considering the privacy laws, so it’s really hard to have huge datasets.</a:t>
            </a:r>
          </a:p>
        </p:txBody>
      </p:sp>
      <p:pic>
        <p:nvPicPr>
          <p:cNvPr id="8" name="Picture Placeholder 7" descr="mountains under the night sky just before dawn">
            <a:extLst>
              <a:ext uri="{FF2B5EF4-FFF2-40B4-BE49-F238E27FC236}">
                <a16:creationId xmlns:a16="http://schemas.microsoft.com/office/drawing/2014/main" id="{B53D1AAB-32B2-4F04-828F-AB1C758AF004}"/>
              </a:ext>
            </a:extLst>
          </p:cNvPr>
          <p:cNvPicPr>
            <a:picLocks noGrp="1" noChangeAspect="1"/>
          </p:cNvPicPr>
          <p:nvPr>
            <p:ph type="pic" sz="quarter" idx="13"/>
          </p:nvPr>
        </p:nvPicPr>
        <p:blipFill rotWithShape="1">
          <a:blip r:embed="rId2"/>
          <a:srcRect l="71" r="71"/>
          <a:stretch/>
        </p:blipFill>
        <p:spPr/>
      </p:pic>
      <p:sp>
        <p:nvSpPr>
          <p:cNvPr id="9" name="Date Placeholder 8">
            <a:extLst>
              <a:ext uri="{FF2B5EF4-FFF2-40B4-BE49-F238E27FC236}">
                <a16:creationId xmlns:a16="http://schemas.microsoft.com/office/drawing/2014/main" id="{D45C472E-4078-40A0-83A2-652E8356EDCB}"/>
              </a:ext>
            </a:extLst>
          </p:cNvPr>
          <p:cNvSpPr>
            <a:spLocks noGrp="1"/>
          </p:cNvSpPr>
          <p:nvPr>
            <p:ph type="dt" sz="half" idx="10"/>
          </p:nvPr>
        </p:nvSpPr>
        <p:spPr/>
        <p:txBody>
          <a:bodyPr/>
          <a:lstStyle/>
          <a:p>
            <a:r>
              <a:rPr lang="en-US" dirty="0"/>
              <a:t>01/07/2024</a:t>
            </a:r>
          </a:p>
        </p:txBody>
      </p:sp>
      <p:sp>
        <p:nvSpPr>
          <p:cNvPr id="10" name="Footer Placeholder 9">
            <a:extLst>
              <a:ext uri="{FF2B5EF4-FFF2-40B4-BE49-F238E27FC236}">
                <a16:creationId xmlns:a16="http://schemas.microsoft.com/office/drawing/2014/main" id="{A8C7C3A0-5E78-49C8-B8D4-F3DF62B2BC93}"/>
              </a:ext>
            </a:extLst>
          </p:cNvPr>
          <p:cNvSpPr>
            <a:spLocks noGrp="1"/>
          </p:cNvSpPr>
          <p:nvPr>
            <p:ph type="ftr" sz="quarter" idx="11"/>
          </p:nvPr>
        </p:nvSpPr>
        <p:spPr>
          <a:xfrm>
            <a:off x="6819205" y="631889"/>
            <a:ext cx="4114800" cy="365125"/>
          </a:xfrm>
        </p:spPr>
        <p:txBody>
          <a:bodyPr/>
          <a:lstStyle/>
          <a:p>
            <a:r>
              <a:rPr lang="en-US" dirty="0"/>
              <a:t>Task scenario</a:t>
            </a:r>
          </a:p>
        </p:txBody>
      </p:sp>
      <p:sp>
        <p:nvSpPr>
          <p:cNvPr id="11" name="Slide Number Placeholder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a:lstStyle/>
          <a:p>
            <a:fld id="{D8DA9DAA-006C-4F4B-980E-E3DF019B24E2}" type="slidenum">
              <a:rPr lang="en-US" smtClean="0"/>
              <a:pPr/>
              <a:t>3</a:t>
            </a:fld>
            <a:endParaRPr lang="en-US" dirty="0"/>
          </a:p>
        </p:txBody>
      </p:sp>
    </p:spTree>
    <p:extLst>
      <p:ext uri="{BB962C8B-B14F-4D97-AF65-F5344CB8AC3E}">
        <p14:creationId xmlns:p14="http://schemas.microsoft.com/office/powerpoint/2010/main" val="3653349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15FF41-AFA4-4D25-AB42-AB034F4B4FEC}"/>
              </a:ext>
            </a:extLst>
          </p:cNvPr>
          <p:cNvSpPr>
            <a:spLocks noGrp="1"/>
          </p:cNvSpPr>
          <p:nvPr>
            <p:ph type="title"/>
          </p:nvPr>
        </p:nvSpPr>
        <p:spPr>
          <a:xfrm>
            <a:off x="4861768" y="1195578"/>
            <a:ext cx="6190488" cy="1179576"/>
          </a:xfrm>
        </p:spPr>
        <p:txBody>
          <a:bodyPr>
            <a:normAutofit fontScale="90000"/>
          </a:bodyPr>
          <a:lstStyle/>
          <a:p>
            <a:r>
              <a:rPr lang="en-US" sz="5400" dirty="0"/>
              <a:t>Task specification</a:t>
            </a:r>
            <a:endParaRPr lang="en-US" dirty="0"/>
          </a:p>
        </p:txBody>
      </p:sp>
      <p:sp>
        <p:nvSpPr>
          <p:cNvPr id="4" name="Content Placeholder 3">
            <a:extLst>
              <a:ext uri="{FF2B5EF4-FFF2-40B4-BE49-F238E27FC236}">
                <a16:creationId xmlns:a16="http://schemas.microsoft.com/office/drawing/2014/main" id="{B0881FA9-F3B0-4912-B0E1-352094195C30}"/>
              </a:ext>
            </a:extLst>
          </p:cNvPr>
          <p:cNvSpPr>
            <a:spLocks noGrp="1"/>
          </p:cNvSpPr>
          <p:nvPr>
            <p:ph idx="1"/>
          </p:nvPr>
        </p:nvSpPr>
        <p:spPr>
          <a:xfrm>
            <a:off x="5163312" y="2879407"/>
            <a:ext cx="6190488" cy="3346704"/>
          </a:xfrm>
        </p:spPr>
        <p:txBody>
          <a:bodyPr/>
          <a:lstStyle/>
          <a:p>
            <a:r>
              <a:rPr lang="en-US" dirty="0"/>
              <a:t>The key points of the project are:</a:t>
            </a:r>
          </a:p>
          <a:p>
            <a:pPr marL="342900" indent="-342900">
              <a:buFont typeface="Arial" panose="020B0604020202020204" pitchFamily="34" charset="0"/>
              <a:buChar char="•"/>
            </a:pPr>
            <a:r>
              <a:rPr lang="en-US" dirty="0"/>
              <a:t>Train a network using fine-tuning </a:t>
            </a:r>
          </a:p>
          <a:p>
            <a:pPr marL="342900" indent="-342900">
              <a:buFont typeface="Arial" panose="020B0604020202020204" pitchFamily="34" charset="0"/>
              <a:buChar char="•"/>
            </a:pPr>
            <a:r>
              <a:rPr lang="en-US" dirty="0"/>
              <a:t>Use TUT 17 Dataset</a:t>
            </a:r>
          </a:p>
          <a:p>
            <a:pPr marL="342900" indent="-342900">
              <a:buFont typeface="Arial" panose="020B0604020202020204" pitchFamily="34" charset="0"/>
              <a:buChar char="•"/>
            </a:pPr>
            <a:r>
              <a:rPr lang="en-US" dirty="0"/>
              <a:t>Perform training 3 times, varying the portion of usable data of the dataset(100%,50% and 10%)</a:t>
            </a:r>
          </a:p>
          <a:p>
            <a:pPr marL="342900" indent="-342900">
              <a:buFont typeface="Arial" panose="020B0604020202020204" pitchFamily="34" charset="0"/>
              <a:buChar char="•"/>
            </a:pPr>
            <a:r>
              <a:rPr lang="en-US" dirty="0"/>
              <a:t>Test the network created and try to get good results</a:t>
            </a:r>
          </a:p>
          <a:p>
            <a:pPr marL="342900" indent="-342900">
              <a:buFont typeface="Arial" panose="020B0604020202020204" pitchFamily="34" charset="0"/>
              <a:buChar char="•"/>
            </a:pPr>
            <a:endParaRPr lang="en-US" dirty="0"/>
          </a:p>
        </p:txBody>
      </p:sp>
      <p:pic>
        <p:nvPicPr>
          <p:cNvPr id="8" name="Picture Placeholder 7" descr="mountains under the night sky just before dawn">
            <a:extLst>
              <a:ext uri="{FF2B5EF4-FFF2-40B4-BE49-F238E27FC236}">
                <a16:creationId xmlns:a16="http://schemas.microsoft.com/office/drawing/2014/main" id="{B53D1AAB-32B2-4F04-828F-AB1C758AF004}"/>
              </a:ext>
            </a:extLst>
          </p:cNvPr>
          <p:cNvPicPr>
            <a:picLocks noGrp="1" noChangeAspect="1"/>
          </p:cNvPicPr>
          <p:nvPr>
            <p:ph type="pic" sz="quarter" idx="13"/>
          </p:nvPr>
        </p:nvPicPr>
        <p:blipFill rotWithShape="1">
          <a:blip r:embed="rId2"/>
          <a:srcRect l="71" r="71"/>
          <a:stretch/>
        </p:blipFill>
        <p:spPr>
          <a:xfrm>
            <a:off x="594808" y="1785366"/>
            <a:ext cx="4266960" cy="4266968"/>
          </a:xfrm>
        </p:spPr>
      </p:pic>
      <p:sp>
        <p:nvSpPr>
          <p:cNvPr id="9" name="Date Placeholder 8">
            <a:extLst>
              <a:ext uri="{FF2B5EF4-FFF2-40B4-BE49-F238E27FC236}">
                <a16:creationId xmlns:a16="http://schemas.microsoft.com/office/drawing/2014/main" id="{D45C472E-4078-40A0-83A2-652E8356EDCB}"/>
              </a:ext>
            </a:extLst>
          </p:cNvPr>
          <p:cNvSpPr>
            <a:spLocks noGrp="1"/>
          </p:cNvSpPr>
          <p:nvPr>
            <p:ph type="dt" sz="half" idx="10"/>
          </p:nvPr>
        </p:nvSpPr>
        <p:spPr/>
        <p:txBody>
          <a:bodyPr/>
          <a:lstStyle/>
          <a:p>
            <a:r>
              <a:rPr lang="en-US" dirty="0"/>
              <a:t>01/07/2024</a:t>
            </a:r>
          </a:p>
        </p:txBody>
      </p:sp>
      <p:sp>
        <p:nvSpPr>
          <p:cNvPr id="10" name="Footer Placeholder 9">
            <a:extLst>
              <a:ext uri="{FF2B5EF4-FFF2-40B4-BE49-F238E27FC236}">
                <a16:creationId xmlns:a16="http://schemas.microsoft.com/office/drawing/2014/main" id="{A8C7C3A0-5E78-49C8-B8D4-F3DF62B2BC93}"/>
              </a:ext>
            </a:extLst>
          </p:cNvPr>
          <p:cNvSpPr>
            <a:spLocks noGrp="1"/>
          </p:cNvSpPr>
          <p:nvPr>
            <p:ph type="ftr" sz="quarter" idx="11"/>
          </p:nvPr>
        </p:nvSpPr>
        <p:spPr>
          <a:xfrm>
            <a:off x="6693763" y="631889"/>
            <a:ext cx="4114800" cy="365125"/>
          </a:xfrm>
        </p:spPr>
        <p:txBody>
          <a:bodyPr/>
          <a:lstStyle/>
          <a:p>
            <a:r>
              <a:rPr lang="en-US" dirty="0"/>
              <a:t>Task scenario</a:t>
            </a:r>
          </a:p>
        </p:txBody>
      </p:sp>
      <p:sp>
        <p:nvSpPr>
          <p:cNvPr id="11" name="Slide Number Placeholder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a:lstStyle/>
          <a:p>
            <a:fld id="{D8DA9DAA-006C-4F4B-980E-E3DF019B24E2}" type="slidenum">
              <a:rPr lang="en-US" smtClean="0"/>
              <a:pPr/>
              <a:t>4</a:t>
            </a:fld>
            <a:endParaRPr lang="en-US" dirty="0"/>
          </a:p>
        </p:txBody>
      </p:sp>
    </p:spTree>
    <p:extLst>
      <p:ext uri="{BB962C8B-B14F-4D97-AF65-F5344CB8AC3E}">
        <p14:creationId xmlns:p14="http://schemas.microsoft.com/office/powerpoint/2010/main" val="30227112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15FF41-AFA4-4D25-AB42-AB034F4B4FEC}"/>
              </a:ext>
            </a:extLst>
          </p:cNvPr>
          <p:cNvSpPr>
            <a:spLocks noGrp="1"/>
          </p:cNvSpPr>
          <p:nvPr>
            <p:ph type="title"/>
          </p:nvPr>
        </p:nvSpPr>
        <p:spPr>
          <a:xfrm>
            <a:off x="3506783" y="1383611"/>
            <a:ext cx="6190488" cy="1179576"/>
          </a:xfrm>
        </p:spPr>
        <p:txBody>
          <a:bodyPr>
            <a:normAutofit/>
          </a:bodyPr>
          <a:lstStyle/>
          <a:p>
            <a:r>
              <a:rPr lang="en-US" sz="5400" dirty="0"/>
              <a:t>Our key ideas</a:t>
            </a:r>
            <a:endParaRPr lang="en-US" dirty="0"/>
          </a:p>
        </p:txBody>
      </p:sp>
      <p:sp>
        <p:nvSpPr>
          <p:cNvPr id="4" name="Content Placeholder 3">
            <a:extLst>
              <a:ext uri="{FF2B5EF4-FFF2-40B4-BE49-F238E27FC236}">
                <a16:creationId xmlns:a16="http://schemas.microsoft.com/office/drawing/2014/main" id="{B0881FA9-F3B0-4912-B0E1-352094195C30}"/>
              </a:ext>
            </a:extLst>
          </p:cNvPr>
          <p:cNvSpPr>
            <a:spLocks noGrp="1"/>
          </p:cNvSpPr>
          <p:nvPr>
            <p:ph idx="1"/>
          </p:nvPr>
        </p:nvSpPr>
        <p:spPr>
          <a:xfrm>
            <a:off x="838200" y="2563187"/>
            <a:ext cx="10699457" cy="3610814"/>
          </a:xfrm>
        </p:spPr>
        <p:txBody>
          <a:bodyPr>
            <a:normAutofit/>
          </a:bodyPr>
          <a:lstStyle/>
          <a:p>
            <a:r>
              <a:rPr lang="en-US" dirty="0"/>
              <a:t>We choose to use Audio Spectrogram Transformer(AST) pre-trained on </a:t>
            </a:r>
            <a:r>
              <a:rPr lang="en-US" dirty="0" err="1"/>
              <a:t>AudioSet</a:t>
            </a:r>
            <a:r>
              <a:rPr lang="en-US" dirty="0"/>
              <a:t>. AST can be easily synthetized as the equivalent of </a:t>
            </a:r>
            <a:r>
              <a:rPr lang="en-US" dirty="0" err="1"/>
              <a:t>ViT</a:t>
            </a:r>
            <a:r>
              <a:rPr lang="en-US" dirty="0"/>
              <a:t>(seen at lesson) for Audio instead of Images. As a transformer, a state of art architecture, it can grant great performances. In particular when there is temporal ( in an audio scenario) correlation or sequential correlation( in a speech scenario). This particularity is thanks to its core difference from other architectures, the attention.</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p:txBody>
      </p:sp>
      <p:sp>
        <p:nvSpPr>
          <p:cNvPr id="9" name="Date Placeholder 8">
            <a:extLst>
              <a:ext uri="{FF2B5EF4-FFF2-40B4-BE49-F238E27FC236}">
                <a16:creationId xmlns:a16="http://schemas.microsoft.com/office/drawing/2014/main" id="{D45C472E-4078-40A0-83A2-652E8356EDCB}"/>
              </a:ext>
            </a:extLst>
          </p:cNvPr>
          <p:cNvSpPr>
            <a:spLocks noGrp="1"/>
          </p:cNvSpPr>
          <p:nvPr>
            <p:ph type="dt" sz="half" idx="10"/>
          </p:nvPr>
        </p:nvSpPr>
        <p:spPr/>
        <p:txBody>
          <a:bodyPr/>
          <a:lstStyle/>
          <a:p>
            <a:r>
              <a:rPr lang="en-US" dirty="0"/>
              <a:t>01/07/2024</a:t>
            </a:r>
          </a:p>
        </p:txBody>
      </p:sp>
      <p:sp>
        <p:nvSpPr>
          <p:cNvPr id="10" name="Footer Placeholder 9">
            <a:extLst>
              <a:ext uri="{FF2B5EF4-FFF2-40B4-BE49-F238E27FC236}">
                <a16:creationId xmlns:a16="http://schemas.microsoft.com/office/drawing/2014/main" id="{A8C7C3A0-5E78-49C8-B8D4-F3DF62B2BC93}"/>
              </a:ext>
            </a:extLst>
          </p:cNvPr>
          <p:cNvSpPr>
            <a:spLocks noGrp="1"/>
          </p:cNvSpPr>
          <p:nvPr>
            <p:ph type="ftr" sz="quarter" idx="11"/>
          </p:nvPr>
        </p:nvSpPr>
        <p:spPr>
          <a:xfrm>
            <a:off x="6819205" y="631889"/>
            <a:ext cx="4114800" cy="365125"/>
          </a:xfrm>
        </p:spPr>
        <p:txBody>
          <a:bodyPr/>
          <a:lstStyle/>
          <a:p>
            <a:r>
              <a:rPr lang="en-US" dirty="0"/>
              <a:t>Task scenario</a:t>
            </a:r>
          </a:p>
        </p:txBody>
      </p:sp>
      <p:sp>
        <p:nvSpPr>
          <p:cNvPr id="11" name="Slide Number Placeholder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a:lstStyle/>
          <a:p>
            <a:fld id="{D8DA9DAA-006C-4F4B-980E-E3DF019B24E2}" type="slidenum">
              <a:rPr lang="en-US" smtClean="0"/>
              <a:pPr/>
              <a:t>5</a:t>
            </a:fld>
            <a:endParaRPr lang="en-US" dirty="0"/>
          </a:p>
        </p:txBody>
      </p:sp>
    </p:spTree>
    <p:extLst>
      <p:ext uri="{BB962C8B-B14F-4D97-AF65-F5344CB8AC3E}">
        <p14:creationId xmlns:p14="http://schemas.microsoft.com/office/powerpoint/2010/main" val="20006028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15FF41-AFA4-4D25-AB42-AB034F4B4FEC}"/>
              </a:ext>
            </a:extLst>
          </p:cNvPr>
          <p:cNvSpPr>
            <a:spLocks noGrp="1"/>
          </p:cNvSpPr>
          <p:nvPr>
            <p:ph type="title"/>
          </p:nvPr>
        </p:nvSpPr>
        <p:spPr>
          <a:xfrm>
            <a:off x="4474449" y="1374636"/>
            <a:ext cx="2636565" cy="1179576"/>
          </a:xfrm>
        </p:spPr>
        <p:txBody>
          <a:bodyPr>
            <a:normAutofit/>
          </a:bodyPr>
          <a:lstStyle/>
          <a:p>
            <a:r>
              <a:rPr lang="en-US" sz="5400" dirty="0"/>
              <a:t>TUT 17</a:t>
            </a:r>
            <a:endParaRPr lang="en-US" dirty="0"/>
          </a:p>
        </p:txBody>
      </p:sp>
      <p:sp>
        <p:nvSpPr>
          <p:cNvPr id="4" name="Content Placeholder 3">
            <a:extLst>
              <a:ext uri="{FF2B5EF4-FFF2-40B4-BE49-F238E27FC236}">
                <a16:creationId xmlns:a16="http://schemas.microsoft.com/office/drawing/2014/main" id="{B0881FA9-F3B0-4912-B0E1-352094195C30}"/>
              </a:ext>
            </a:extLst>
          </p:cNvPr>
          <p:cNvSpPr>
            <a:spLocks noGrp="1"/>
          </p:cNvSpPr>
          <p:nvPr>
            <p:ph idx="1"/>
          </p:nvPr>
        </p:nvSpPr>
        <p:spPr>
          <a:xfrm>
            <a:off x="838200" y="2949783"/>
            <a:ext cx="10699457" cy="2820701"/>
          </a:xfrm>
        </p:spPr>
        <p:txBody>
          <a:bodyPr>
            <a:normAutofit fontScale="85000" lnSpcReduction="20000"/>
          </a:bodyPr>
          <a:lstStyle/>
          <a:p>
            <a:r>
              <a:rPr lang="en-US" dirty="0"/>
              <a:t>The dataset used by our model is TUT 17. It’s composed by 4680 audio of 15 different acoustic scenes. Every audio is exactly 10s and so there is no different duration audio problem ( really dangerous for Audio Processing Models).</a:t>
            </a:r>
          </a:p>
          <a:p>
            <a:r>
              <a:rPr lang="en-US" dirty="0"/>
              <a:t>The dataset has labels divided in 8 files, already divided in 4-folds. For each fold there is a file called foldn_train.txt and foldn_evaluate.txt. Each file contains in a csv format the audio name and the </a:t>
            </a:r>
            <a:r>
              <a:rPr lang="en-US" dirty="0" err="1"/>
              <a:t>corrispective</a:t>
            </a:r>
            <a:r>
              <a:rPr lang="en-US" dirty="0"/>
              <a:t> true acoustic scene of the audio (label).</a:t>
            </a:r>
          </a:p>
          <a:p>
            <a:r>
              <a:rPr lang="en-US" dirty="0"/>
              <a:t>The fold-divided structure of the dataset is made to make 4-folds cross-validation easy to do with an already fold-divided structure of the 4680 audio. The dataset founder decided to use a 0.666 fraction of the audios for the train and the remaining 0.333 for the evaluation(test), for a total of 3510 audios for training and 1170 for testing.</a:t>
            </a:r>
          </a:p>
          <a:p>
            <a:pPr marL="342900" indent="-342900">
              <a:buFont typeface="Arial" panose="020B0604020202020204" pitchFamily="34" charset="0"/>
              <a:buChar char="•"/>
            </a:pPr>
            <a:endParaRPr lang="en-US" dirty="0"/>
          </a:p>
        </p:txBody>
      </p:sp>
      <p:sp>
        <p:nvSpPr>
          <p:cNvPr id="9" name="Date Placeholder 8">
            <a:extLst>
              <a:ext uri="{FF2B5EF4-FFF2-40B4-BE49-F238E27FC236}">
                <a16:creationId xmlns:a16="http://schemas.microsoft.com/office/drawing/2014/main" id="{D45C472E-4078-40A0-83A2-652E8356EDCB}"/>
              </a:ext>
            </a:extLst>
          </p:cNvPr>
          <p:cNvSpPr>
            <a:spLocks noGrp="1"/>
          </p:cNvSpPr>
          <p:nvPr>
            <p:ph type="dt" sz="half" idx="10"/>
          </p:nvPr>
        </p:nvSpPr>
        <p:spPr/>
        <p:txBody>
          <a:bodyPr/>
          <a:lstStyle/>
          <a:p>
            <a:r>
              <a:rPr lang="en-US" dirty="0"/>
              <a:t>01/07/2024</a:t>
            </a:r>
          </a:p>
        </p:txBody>
      </p:sp>
      <p:sp>
        <p:nvSpPr>
          <p:cNvPr id="10" name="Footer Placeholder 9">
            <a:extLst>
              <a:ext uri="{FF2B5EF4-FFF2-40B4-BE49-F238E27FC236}">
                <a16:creationId xmlns:a16="http://schemas.microsoft.com/office/drawing/2014/main" id="{A8C7C3A0-5E78-49C8-B8D4-F3DF62B2BC93}"/>
              </a:ext>
            </a:extLst>
          </p:cNvPr>
          <p:cNvSpPr>
            <a:spLocks noGrp="1"/>
          </p:cNvSpPr>
          <p:nvPr>
            <p:ph type="ftr" sz="quarter" idx="11"/>
          </p:nvPr>
        </p:nvSpPr>
        <p:spPr>
          <a:xfrm>
            <a:off x="6819205" y="631889"/>
            <a:ext cx="4114800" cy="365125"/>
          </a:xfrm>
        </p:spPr>
        <p:txBody>
          <a:bodyPr/>
          <a:lstStyle/>
          <a:p>
            <a:r>
              <a:rPr lang="en-US" dirty="0"/>
              <a:t>Dataset description</a:t>
            </a:r>
          </a:p>
        </p:txBody>
      </p:sp>
      <p:sp>
        <p:nvSpPr>
          <p:cNvPr id="11" name="Slide Number Placeholder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a:lstStyle/>
          <a:p>
            <a:fld id="{D8DA9DAA-006C-4F4B-980E-E3DF019B24E2}" type="slidenum">
              <a:rPr lang="en-US" smtClean="0"/>
              <a:pPr/>
              <a:t>6</a:t>
            </a:fld>
            <a:endParaRPr lang="en-US" dirty="0"/>
          </a:p>
        </p:txBody>
      </p:sp>
    </p:spTree>
    <p:extLst>
      <p:ext uri="{BB962C8B-B14F-4D97-AF65-F5344CB8AC3E}">
        <p14:creationId xmlns:p14="http://schemas.microsoft.com/office/powerpoint/2010/main" val="30281935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15FF41-AFA4-4D25-AB42-AB034F4B4FEC}"/>
              </a:ext>
            </a:extLst>
          </p:cNvPr>
          <p:cNvSpPr>
            <a:spLocks noGrp="1"/>
          </p:cNvSpPr>
          <p:nvPr>
            <p:ph type="title"/>
          </p:nvPr>
        </p:nvSpPr>
        <p:spPr>
          <a:xfrm>
            <a:off x="3723961" y="1383611"/>
            <a:ext cx="6190488" cy="1179576"/>
          </a:xfrm>
        </p:spPr>
        <p:txBody>
          <a:bodyPr>
            <a:normAutofit/>
          </a:bodyPr>
          <a:lstStyle/>
          <a:p>
            <a:r>
              <a:rPr lang="en-US" sz="5400" dirty="0"/>
              <a:t>The model</a:t>
            </a:r>
            <a:endParaRPr lang="en-US" dirty="0"/>
          </a:p>
        </p:txBody>
      </p:sp>
      <p:sp>
        <p:nvSpPr>
          <p:cNvPr id="4" name="Content Placeholder 3">
            <a:extLst>
              <a:ext uri="{FF2B5EF4-FFF2-40B4-BE49-F238E27FC236}">
                <a16:creationId xmlns:a16="http://schemas.microsoft.com/office/drawing/2014/main" id="{B0881FA9-F3B0-4912-B0E1-352094195C30}"/>
              </a:ext>
            </a:extLst>
          </p:cNvPr>
          <p:cNvSpPr>
            <a:spLocks noGrp="1"/>
          </p:cNvSpPr>
          <p:nvPr>
            <p:ph idx="1"/>
          </p:nvPr>
        </p:nvSpPr>
        <p:spPr>
          <a:xfrm>
            <a:off x="838200" y="2563186"/>
            <a:ext cx="10699457" cy="3793163"/>
          </a:xfrm>
        </p:spPr>
        <p:txBody>
          <a:bodyPr>
            <a:normAutofit lnSpcReduction="10000"/>
          </a:bodyPr>
          <a:lstStyle/>
          <a:p>
            <a:endParaRPr lang="en-US" dirty="0"/>
          </a:p>
          <a:p>
            <a:r>
              <a:rPr lang="en-US" dirty="0"/>
              <a:t>AST, acronym of Audio Spectrogram Transformer, as the name suggest is a Transformer type model based on spectrogram inputs. Therefore it’s literally made for audio processing.</a:t>
            </a:r>
          </a:p>
          <a:p>
            <a:r>
              <a:rPr lang="en-US" dirty="0"/>
              <a:t>In our case we are taking the AST pre-trained model using the </a:t>
            </a:r>
            <a:r>
              <a:rPr lang="en-US" dirty="0" err="1"/>
              <a:t>ASTModel</a:t>
            </a:r>
            <a:r>
              <a:rPr lang="en-US" dirty="0"/>
              <a:t> class from the transformers library.  The </a:t>
            </a:r>
            <a:r>
              <a:rPr lang="en-US" dirty="0" err="1"/>
              <a:t>ASTModel</a:t>
            </a:r>
            <a:r>
              <a:rPr lang="en-US" dirty="0"/>
              <a:t> class return us an AST pre-made model without the classification head (fully connected/ linear layer).</a:t>
            </a:r>
          </a:p>
          <a:p>
            <a:r>
              <a:rPr lang="en-US" dirty="0"/>
              <a:t>This allow us to fine tune the already pre-trained model on our task-specific dataset, creating and adding to the model a perfectly suitable task-oriented classifier head.</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p:txBody>
      </p:sp>
      <p:sp>
        <p:nvSpPr>
          <p:cNvPr id="9" name="Date Placeholder 8">
            <a:extLst>
              <a:ext uri="{FF2B5EF4-FFF2-40B4-BE49-F238E27FC236}">
                <a16:creationId xmlns:a16="http://schemas.microsoft.com/office/drawing/2014/main" id="{D45C472E-4078-40A0-83A2-652E8356EDCB}"/>
              </a:ext>
            </a:extLst>
          </p:cNvPr>
          <p:cNvSpPr>
            <a:spLocks noGrp="1"/>
          </p:cNvSpPr>
          <p:nvPr>
            <p:ph type="dt" sz="half" idx="10"/>
          </p:nvPr>
        </p:nvSpPr>
        <p:spPr/>
        <p:txBody>
          <a:bodyPr/>
          <a:lstStyle/>
          <a:p>
            <a:r>
              <a:rPr lang="en-US" dirty="0"/>
              <a:t>01/07/2024</a:t>
            </a:r>
          </a:p>
        </p:txBody>
      </p:sp>
      <p:sp>
        <p:nvSpPr>
          <p:cNvPr id="10" name="Footer Placeholder 9">
            <a:extLst>
              <a:ext uri="{FF2B5EF4-FFF2-40B4-BE49-F238E27FC236}">
                <a16:creationId xmlns:a16="http://schemas.microsoft.com/office/drawing/2014/main" id="{A8C7C3A0-5E78-49C8-B8D4-F3DF62B2BC93}"/>
              </a:ext>
            </a:extLst>
          </p:cNvPr>
          <p:cNvSpPr>
            <a:spLocks noGrp="1"/>
          </p:cNvSpPr>
          <p:nvPr>
            <p:ph type="ftr" sz="quarter" idx="11"/>
          </p:nvPr>
        </p:nvSpPr>
        <p:spPr>
          <a:xfrm>
            <a:off x="6819205" y="631889"/>
            <a:ext cx="4114800" cy="365125"/>
          </a:xfrm>
        </p:spPr>
        <p:txBody>
          <a:bodyPr/>
          <a:lstStyle/>
          <a:p>
            <a:r>
              <a:rPr lang="en-US" dirty="0"/>
              <a:t>Model description</a:t>
            </a:r>
          </a:p>
        </p:txBody>
      </p:sp>
      <p:sp>
        <p:nvSpPr>
          <p:cNvPr id="11" name="Slide Number Placeholder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a:lstStyle/>
          <a:p>
            <a:fld id="{D8DA9DAA-006C-4F4B-980E-E3DF019B24E2}" type="slidenum">
              <a:rPr lang="en-US" smtClean="0"/>
              <a:pPr/>
              <a:t>7</a:t>
            </a:fld>
            <a:endParaRPr lang="en-US" dirty="0"/>
          </a:p>
        </p:txBody>
      </p:sp>
    </p:spTree>
    <p:extLst>
      <p:ext uri="{BB962C8B-B14F-4D97-AF65-F5344CB8AC3E}">
        <p14:creationId xmlns:p14="http://schemas.microsoft.com/office/powerpoint/2010/main" val="36217103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B0881FA9-F3B0-4912-B0E1-352094195C30}"/>
              </a:ext>
            </a:extLst>
          </p:cNvPr>
          <p:cNvSpPr>
            <a:spLocks noGrp="1"/>
          </p:cNvSpPr>
          <p:nvPr>
            <p:ph idx="1"/>
          </p:nvPr>
        </p:nvSpPr>
        <p:spPr>
          <a:xfrm>
            <a:off x="613107" y="1320312"/>
            <a:ext cx="6072934" cy="5036038"/>
          </a:xfrm>
        </p:spPr>
        <p:txBody>
          <a:bodyPr>
            <a:normAutofit fontScale="92500" lnSpcReduction="10000"/>
          </a:bodyPr>
          <a:lstStyle/>
          <a:p>
            <a:endParaRPr lang="en-US" dirty="0"/>
          </a:p>
          <a:p>
            <a:pPr marL="342900" indent="-342900">
              <a:buFont typeface="Arial" panose="020B0604020202020204" pitchFamily="34" charset="0"/>
              <a:buChar char="•"/>
            </a:pPr>
            <a:r>
              <a:rPr lang="en-US" dirty="0"/>
              <a:t>Given the spectrogram input, firstly </a:t>
            </a:r>
            <a:r>
              <a:rPr lang="en-US" dirty="0" err="1"/>
              <a:t>Ast</a:t>
            </a:r>
            <a:r>
              <a:rPr lang="en-US" dirty="0"/>
              <a:t> does a positional encoding of the spectrograms, so that it knows the position of the various features in the spectrogram</a:t>
            </a:r>
          </a:p>
          <a:p>
            <a:pPr marL="342900" indent="-342900">
              <a:buFont typeface="Arial" panose="020B0604020202020204" pitchFamily="34" charset="0"/>
              <a:buChar char="•"/>
            </a:pPr>
            <a:r>
              <a:rPr lang="en-US" dirty="0"/>
              <a:t>Then the inputs are given to a linear projection layer where features extracted from the spectrogram are turned into a lower dimensional space without loosing meaningful </a:t>
            </a:r>
            <a:r>
              <a:rPr lang="en-US" dirty="0" err="1"/>
              <a:t>informations</a:t>
            </a:r>
            <a:r>
              <a:rPr lang="en-US" dirty="0"/>
              <a:t> </a:t>
            </a:r>
          </a:p>
          <a:p>
            <a:pPr marL="342900" indent="-342900">
              <a:buFont typeface="Arial" panose="020B0604020202020204" pitchFamily="34" charset="0"/>
              <a:buChar char="•"/>
            </a:pPr>
            <a:r>
              <a:rPr lang="en-US" dirty="0"/>
              <a:t>Lastly the encoder, key component of a </a:t>
            </a:r>
            <a:r>
              <a:rPr lang="en-US" dirty="0" err="1"/>
              <a:t>Trasformer</a:t>
            </a:r>
            <a:r>
              <a:rPr lang="en-US" dirty="0"/>
              <a:t> model thanks to the attention mechanism captures the different relationships between various part of the spectrogram</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p:txBody>
      </p:sp>
      <p:sp>
        <p:nvSpPr>
          <p:cNvPr id="9" name="Date Placeholder 8">
            <a:extLst>
              <a:ext uri="{FF2B5EF4-FFF2-40B4-BE49-F238E27FC236}">
                <a16:creationId xmlns:a16="http://schemas.microsoft.com/office/drawing/2014/main" id="{D45C472E-4078-40A0-83A2-652E8356EDCB}"/>
              </a:ext>
            </a:extLst>
          </p:cNvPr>
          <p:cNvSpPr>
            <a:spLocks noGrp="1"/>
          </p:cNvSpPr>
          <p:nvPr>
            <p:ph type="dt" sz="half" idx="10"/>
          </p:nvPr>
        </p:nvSpPr>
        <p:spPr/>
        <p:txBody>
          <a:bodyPr/>
          <a:lstStyle/>
          <a:p>
            <a:r>
              <a:rPr lang="en-US" dirty="0"/>
              <a:t>01/07/2024</a:t>
            </a:r>
          </a:p>
        </p:txBody>
      </p:sp>
      <p:sp>
        <p:nvSpPr>
          <p:cNvPr id="10" name="Footer Placeholder 9">
            <a:extLst>
              <a:ext uri="{FF2B5EF4-FFF2-40B4-BE49-F238E27FC236}">
                <a16:creationId xmlns:a16="http://schemas.microsoft.com/office/drawing/2014/main" id="{A8C7C3A0-5E78-49C8-B8D4-F3DF62B2BC93}"/>
              </a:ext>
            </a:extLst>
          </p:cNvPr>
          <p:cNvSpPr>
            <a:spLocks noGrp="1"/>
          </p:cNvSpPr>
          <p:nvPr>
            <p:ph type="ftr" sz="quarter" idx="11"/>
          </p:nvPr>
        </p:nvSpPr>
        <p:spPr>
          <a:xfrm>
            <a:off x="6819205" y="631889"/>
            <a:ext cx="4114800" cy="365125"/>
          </a:xfrm>
        </p:spPr>
        <p:txBody>
          <a:bodyPr/>
          <a:lstStyle/>
          <a:p>
            <a:r>
              <a:rPr lang="en-US" dirty="0" err="1"/>
              <a:t>AsT</a:t>
            </a:r>
            <a:r>
              <a:rPr lang="en-US" dirty="0"/>
              <a:t> architecture</a:t>
            </a:r>
          </a:p>
        </p:txBody>
      </p:sp>
      <p:sp>
        <p:nvSpPr>
          <p:cNvPr id="11" name="Slide Number Placeholder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a:lstStyle/>
          <a:p>
            <a:fld id="{D8DA9DAA-006C-4F4B-980E-E3DF019B24E2}" type="slidenum">
              <a:rPr lang="en-US" smtClean="0"/>
              <a:pPr/>
              <a:t>8</a:t>
            </a:fld>
            <a:endParaRPr lang="en-US" dirty="0"/>
          </a:p>
        </p:txBody>
      </p:sp>
      <p:pic>
        <p:nvPicPr>
          <p:cNvPr id="1030" name="Picture 6" descr="Audio Spectrogram Transformer">
            <a:extLst>
              <a:ext uri="{FF2B5EF4-FFF2-40B4-BE49-F238E27FC236}">
                <a16:creationId xmlns:a16="http://schemas.microsoft.com/office/drawing/2014/main" id="{28A79C61-310B-49BF-BA90-6F4983C73EB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45427" y="1391714"/>
            <a:ext cx="4448175" cy="3914775"/>
          </a:xfrm>
          <a:prstGeom prst="rect">
            <a:avLst/>
          </a:prstGeom>
          <a:noFill/>
          <a:extLst>
            <a:ext uri="{909E8E84-426E-40DD-AFC4-6F175D3DCCD1}">
              <a14:hiddenFill xmlns:a14="http://schemas.microsoft.com/office/drawing/2010/main">
                <a:solidFill>
                  <a:srgbClr val="FFFFFF"/>
                </a:solidFill>
              </a14:hiddenFill>
            </a:ext>
          </a:extLst>
        </p:spPr>
      </p:pic>
      <p:sp>
        <p:nvSpPr>
          <p:cNvPr id="13" name="Content Placeholder 3">
            <a:extLst>
              <a:ext uri="{FF2B5EF4-FFF2-40B4-BE49-F238E27FC236}">
                <a16:creationId xmlns:a16="http://schemas.microsoft.com/office/drawing/2014/main" id="{29D3B50F-0B8B-4AAE-9629-E985FC532AA1}"/>
              </a:ext>
            </a:extLst>
          </p:cNvPr>
          <p:cNvSpPr txBox="1">
            <a:spLocks/>
          </p:cNvSpPr>
          <p:nvPr/>
        </p:nvSpPr>
        <p:spPr>
          <a:xfrm>
            <a:off x="8460973" y="5426089"/>
            <a:ext cx="2982344" cy="566338"/>
          </a:xfrm>
          <a:prstGeom prst="rect">
            <a:avLst/>
          </a:prstGeom>
        </p:spPr>
        <p:txBody>
          <a:bodyPr vert="horz" lIns="91440" tIns="45720" rIns="91440" bIns="45720" rtlCol="0">
            <a:normAutofit/>
          </a:bodyPr>
          <a:lstStyle>
            <a:lvl1pPr marL="0" indent="0" algn="l" defTabSz="914400" rtl="0" eaLnBrk="1" latinLnBrk="0" hangingPunct="1">
              <a:lnSpc>
                <a:spcPct val="110000"/>
              </a:lnSpc>
              <a:spcBef>
                <a:spcPts val="1000"/>
              </a:spcBef>
              <a:buFont typeface="Arial" panose="020B0604020202020204" pitchFamily="34" charset="0"/>
              <a:buNone/>
              <a:defRPr sz="2000" kern="1200">
                <a:solidFill>
                  <a:schemeClr val="tx1"/>
                </a:solidFill>
                <a:latin typeface="+mn-lt"/>
                <a:ea typeface="+mn-ea"/>
                <a:cs typeface="+mn-cs"/>
              </a:defRPr>
            </a:lvl1pPr>
            <a:lvl2pPr marL="228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457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AST Architecture</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p:txBody>
      </p:sp>
    </p:spTree>
    <p:extLst>
      <p:ext uri="{BB962C8B-B14F-4D97-AF65-F5344CB8AC3E}">
        <p14:creationId xmlns:p14="http://schemas.microsoft.com/office/powerpoint/2010/main" val="850793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B0881FA9-F3B0-4912-B0E1-352094195C30}"/>
              </a:ext>
            </a:extLst>
          </p:cNvPr>
          <p:cNvSpPr>
            <a:spLocks noGrp="1"/>
          </p:cNvSpPr>
          <p:nvPr>
            <p:ph idx="1"/>
          </p:nvPr>
        </p:nvSpPr>
        <p:spPr>
          <a:xfrm>
            <a:off x="654343" y="1560010"/>
            <a:ext cx="10699457" cy="1868990"/>
          </a:xfrm>
        </p:spPr>
        <p:txBody>
          <a:bodyPr>
            <a:normAutofit/>
          </a:bodyPr>
          <a:lstStyle/>
          <a:p>
            <a:pPr marL="342900" indent="-342900">
              <a:buFont typeface="Arial" panose="020B0604020202020204" pitchFamily="34" charset="0"/>
              <a:buChar char="•"/>
            </a:pPr>
            <a:r>
              <a:rPr lang="en-US" b="0" dirty="0" err="1">
                <a:solidFill>
                  <a:srgbClr val="9CDCFE"/>
                </a:solidFill>
                <a:effectLst/>
                <a:latin typeface="Consolas" panose="020B0609020204030204" pitchFamily="49" charset="0"/>
              </a:rPr>
              <a:t>feature_extractor</a:t>
            </a:r>
            <a:r>
              <a:rPr lang="en-US" b="0" dirty="0">
                <a:solidFill>
                  <a:srgbClr val="CCCCCC"/>
                </a:solidFill>
                <a:effectLst/>
                <a:latin typeface="Consolas" panose="020B0609020204030204" pitchFamily="49" charset="0"/>
              </a:rPr>
              <a:t> </a:t>
            </a:r>
            <a:r>
              <a:rPr lang="en-US" b="0" dirty="0">
                <a:solidFill>
                  <a:srgbClr val="D4D4D4"/>
                </a:solidFill>
                <a:effectLst/>
                <a:latin typeface="Consolas" panose="020B0609020204030204" pitchFamily="49" charset="0"/>
              </a:rPr>
              <a:t>=</a:t>
            </a:r>
            <a:r>
              <a:rPr lang="en-US" b="0" dirty="0">
                <a:solidFill>
                  <a:srgbClr val="CCCCCC"/>
                </a:solidFill>
                <a:effectLst/>
                <a:latin typeface="Consolas" panose="020B0609020204030204" pitchFamily="49" charset="0"/>
              </a:rPr>
              <a:t> </a:t>
            </a:r>
            <a:r>
              <a:rPr lang="en-US" b="0" dirty="0" err="1">
                <a:solidFill>
                  <a:srgbClr val="4EC9B0"/>
                </a:solidFill>
                <a:effectLst/>
                <a:latin typeface="Consolas" panose="020B0609020204030204" pitchFamily="49" charset="0"/>
              </a:rPr>
              <a:t>AutoFeatureExtractor</a:t>
            </a:r>
            <a:r>
              <a:rPr lang="en-US" b="0" dirty="0" err="1">
                <a:solidFill>
                  <a:srgbClr val="CCCCCC"/>
                </a:solidFill>
                <a:effectLst/>
                <a:latin typeface="Consolas" panose="020B0609020204030204" pitchFamily="49" charset="0"/>
              </a:rPr>
              <a:t>.</a:t>
            </a:r>
            <a:r>
              <a:rPr lang="en-US" b="0" dirty="0" err="1">
                <a:solidFill>
                  <a:srgbClr val="DCDCAA"/>
                </a:solidFill>
                <a:effectLst/>
                <a:latin typeface="Consolas" panose="020B0609020204030204" pitchFamily="49" charset="0"/>
              </a:rPr>
              <a:t>from_pretrained</a:t>
            </a:r>
            <a:r>
              <a:rPr lang="en-US" b="0" dirty="0">
                <a:solidFill>
                  <a:srgbClr val="CCCCCC"/>
                </a:solidFill>
                <a:effectLst/>
                <a:latin typeface="Consolas" panose="020B0609020204030204" pitchFamily="49" charset="0"/>
              </a:rPr>
              <a:t>(</a:t>
            </a:r>
            <a:r>
              <a:rPr lang="en-US" b="0" dirty="0">
                <a:solidFill>
                  <a:srgbClr val="CE9178"/>
                </a:solidFill>
                <a:effectLst/>
                <a:latin typeface="Consolas" panose="020B0609020204030204" pitchFamily="49" charset="0"/>
              </a:rPr>
              <a:t>"MIT/ast-finetuned-audioset-10-10-0.4593"</a:t>
            </a:r>
            <a:r>
              <a:rPr lang="en-US" b="0" dirty="0">
                <a:solidFill>
                  <a:srgbClr val="CCCCCC"/>
                </a:solidFill>
                <a:effectLst/>
                <a:latin typeface="Consolas" panose="020B0609020204030204" pitchFamily="49" charset="0"/>
              </a:rPr>
              <a:t>)</a:t>
            </a:r>
          </a:p>
          <a:p>
            <a:pPr marL="342900" indent="-342900">
              <a:buFont typeface="Arial" panose="020B0604020202020204" pitchFamily="34" charset="0"/>
              <a:buChar char="•"/>
            </a:pPr>
            <a:r>
              <a:rPr lang="it-IT" b="0" dirty="0" err="1">
                <a:solidFill>
                  <a:srgbClr val="9CDCFE"/>
                </a:solidFill>
                <a:effectLst/>
                <a:latin typeface="Consolas" panose="020B0609020204030204" pitchFamily="49" charset="0"/>
              </a:rPr>
              <a:t>ast_huggingface</a:t>
            </a:r>
            <a:r>
              <a:rPr lang="it-IT" b="0" dirty="0">
                <a:solidFill>
                  <a:srgbClr val="CCCCCC"/>
                </a:solidFill>
                <a:effectLst/>
                <a:latin typeface="Consolas" panose="020B0609020204030204" pitchFamily="49" charset="0"/>
              </a:rPr>
              <a:t> </a:t>
            </a:r>
            <a:r>
              <a:rPr lang="it-IT" b="0" dirty="0">
                <a:solidFill>
                  <a:srgbClr val="D4D4D4"/>
                </a:solidFill>
                <a:effectLst/>
                <a:latin typeface="Consolas" panose="020B0609020204030204" pitchFamily="49" charset="0"/>
              </a:rPr>
              <a:t>=</a:t>
            </a:r>
            <a:r>
              <a:rPr lang="it-IT" b="0" dirty="0">
                <a:solidFill>
                  <a:srgbClr val="CCCCCC"/>
                </a:solidFill>
                <a:effectLst/>
                <a:latin typeface="Consolas" panose="020B0609020204030204" pitchFamily="49" charset="0"/>
              </a:rPr>
              <a:t> </a:t>
            </a:r>
            <a:r>
              <a:rPr lang="it-IT" b="0" dirty="0" err="1">
                <a:solidFill>
                  <a:srgbClr val="4EC9B0"/>
                </a:solidFill>
                <a:effectLst/>
                <a:latin typeface="Consolas" panose="020B0609020204030204" pitchFamily="49" charset="0"/>
              </a:rPr>
              <a:t>ASTForAudioClassification</a:t>
            </a:r>
            <a:r>
              <a:rPr lang="it-IT" b="0" dirty="0" err="1">
                <a:solidFill>
                  <a:srgbClr val="CCCCCC"/>
                </a:solidFill>
                <a:effectLst/>
                <a:latin typeface="Consolas" panose="020B0609020204030204" pitchFamily="49" charset="0"/>
              </a:rPr>
              <a:t>.</a:t>
            </a:r>
            <a:r>
              <a:rPr lang="it-IT" b="0" dirty="0" err="1">
                <a:solidFill>
                  <a:srgbClr val="DCDCAA"/>
                </a:solidFill>
                <a:effectLst/>
                <a:latin typeface="Consolas" panose="020B0609020204030204" pitchFamily="49" charset="0"/>
              </a:rPr>
              <a:t>from_pretrained</a:t>
            </a:r>
            <a:r>
              <a:rPr lang="it-IT" b="0" dirty="0">
                <a:solidFill>
                  <a:srgbClr val="CCCCCC"/>
                </a:solidFill>
                <a:effectLst/>
                <a:latin typeface="Consolas" panose="020B0609020204030204" pitchFamily="49" charset="0"/>
              </a:rPr>
              <a:t>(</a:t>
            </a:r>
            <a:r>
              <a:rPr lang="it-IT" b="0" dirty="0">
                <a:solidFill>
                  <a:srgbClr val="CE9178"/>
                </a:solidFill>
                <a:effectLst/>
                <a:latin typeface="Consolas" panose="020B0609020204030204" pitchFamily="49" charset="0"/>
              </a:rPr>
              <a:t>"MIT/ast-finetuned-audioset-10-10-0.4593"</a:t>
            </a:r>
            <a:r>
              <a:rPr lang="it-IT" b="0" dirty="0">
                <a:solidFill>
                  <a:srgbClr val="CCCCCC"/>
                </a:solidFill>
                <a:effectLst/>
                <a:latin typeface="Consolas" panose="020B0609020204030204" pitchFamily="49" charset="0"/>
              </a:rPr>
              <a:t>)</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p:txBody>
      </p:sp>
      <p:sp>
        <p:nvSpPr>
          <p:cNvPr id="9" name="Date Placeholder 8">
            <a:extLst>
              <a:ext uri="{FF2B5EF4-FFF2-40B4-BE49-F238E27FC236}">
                <a16:creationId xmlns:a16="http://schemas.microsoft.com/office/drawing/2014/main" id="{D45C472E-4078-40A0-83A2-652E8356EDCB}"/>
              </a:ext>
            </a:extLst>
          </p:cNvPr>
          <p:cNvSpPr>
            <a:spLocks noGrp="1"/>
          </p:cNvSpPr>
          <p:nvPr>
            <p:ph type="dt" sz="half" idx="10"/>
          </p:nvPr>
        </p:nvSpPr>
        <p:spPr/>
        <p:txBody>
          <a:bodyPr/>
          <a:lstStyle/>
          <a:p>
            <a:r>
              <a:rPr lang="en-US" dirty="0"/>
              <a:t>01/07/2024</a:t>
            </a:r>
          </a:p>
        </p:txBody>
      </p:sp>
      <p:sp>
        <p:nvSpPr>
          <p:cNvPr id="10" name="Footer Placeholder 9">
            <a:extLst>
              <a:ext uri="{FF2B5EF4-FFF2-40B4-BE49-F238E27FC236}">
                <a16:creationId xmlns:a16="http://schemas.microsoft.com/office/drawing/2014/main" id="{A8C7C3A0-5E78-49C8-B8D4-F3DF62B2BC93}"/>
              </a:ext>
            </a:extLst>
          </p:cNvPr>
          <p:cNvSpPr>
            <a:spLocks noGrp="1"/>
          </p:cNvSpPr>
          <p:nvPr>
            <p:ph type="ftr" sz="quarter" idx="11"/>
          </p:nvPr>
        </p:nvSpPr>
        <p:spPr>
          <a:xfrm>
            <a:off x="6819205" y="631889"/>
            <a:ext cx="4114800" cy="365125"/>
          </a:xfrm>
        </p:spPr>
        <p:txBody>
          <a:bodyPr/>
          <a:lstStyle/>
          <a:p>
            <a:r>
              <a:rPr lang="en-US" dirty="0"/>
              <a:t>Task scenario</a:t>
            </a:r>
          </a:p>
        </p:txBody>
      </p:sp>
      <p:sp>
        <p:nvSpPr>
          <p:cNvPr id="11" name="Slide Number Placeholder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a:lstStyle/>
          <a:p>
            <a:fld id="{D8DA9DAA-006C-4F4B-980E-E3DF019B24E2}" type="slidenum">
              <a:rPr lang="en-US" smtClean="0"/>
              <a:pPr/>
              <a:t>9</a:t>
            </a:fld>
            <a:endParaRPr lang="en-US" dirty="0"/>
          </a:p>
        </p:txBody>
      </p:sp>
      <p:pic>
        <p:nvPicPr>
          <p:cNvPr id="5" name="Immagine 4">
            <a:extLst>
              <a:ext uri="{FF2B5EF4-FFF2-40B4-BE49-F238E27FC236}">
                <a16:creationId xmlns:a16="http://schemas.microsoft.com/office/drawing/2014/main" id="{8AC40F80-14D2-42B4-9EE6-48B25FE938B8}"/>
              </a:ext>
            </a:extLst>
          </p:cNvPr>
          <p:cNvPicPr>
            <a:picLocks noChangeAspect="1"/>
          </p:cNvPicPr>
          <p:nvPr/>
        </p:nvPicPr>
        <p:blipFill>
          <a:blip r:embed="rId3"/>
          <a:stretch>
            <a:fillRect/>
          </a:stretch>
        </p:blipFill>
        <p:spPr>
          <a:xfrm>
            <a:off x="0" y="127000"/>
            <a:ext cx="12192000" cy="6604000"/>
          </a:xfrm>
          <a:prstGeom prst="rect">
            <a:avLst/>
          </a:prstGeom>
        </p:spPr>
      </p:pic>
      <p:pic>
        <p:nvPicPr>
          <p:cNvPr id="7" name="Immagine 6">
            <a:extLst>
              <a:ext uri="{FF2B5EF4-FFF2-40B4-BE49-F238E27FC236}">
                <a16:creationId xmlns:a16="http://schemas.microsoft.com/office/drawing/2014/main" id="{678CD743-79E2-4DFE-9429-1A5446A211DC}"/>
              </a:ext>
            </a:extLst>
          </p:cNvPr>
          <p:cNvPicPr>
            <a:picLocks noChangeAspect="1"/>
          </p:cNvPicPr>
          <p:nvPr/>
        </p:nvPicPr>
        <p:blipFill>
          <a:blip r:embed="rId4"/>
          <a:stretch>
            <a:fillRect/>
          </a:stretch>
        </p:blipFill>
        <p:spPr>
          <a:xfrm>
            <a:off x="0" y="127000"/>
            <a:ext cx="12192000" cy="6604000"/>
          </a:xfrm>
          <a:prstGeom prst="rect">
            <a:avLst/>
          </a:prstGeom>
        </p:spPr>
      </p:pic>
      <p:pic>
        <p:nvPicPr>
          <p:cNvPr id="12" name="Immagine 11">
            <a:extLst>
              <a:ext uri="{FF2B5EF4-FFF2-40B4-BE49-F238E27FC236}">
                <a16:creationId xmlns:a16="http://schemas.microsoft.com/office/drawing/2014/main" id="{1ADBAE4B-D1BB-4E7C-91AB-6DA6DA9DD34B}"/>
              </a:ext>
            </a:extLst>
          </p:cNvPr>
          <p:cNvPicPr>
            <a:picLocks noChangeAspect="1"/>
          </p:cNvPicPr>
          <p:nvPr/>
        </p:nvPicPr>
        <p:blipFill>
          <a:blip r:embed="rId5"/>
          <a:stretch>
            <a:fillRect/>
          </a:stretch>
        </p:blipFill>
        <p:spPr>
          <a:xfrm>
            <a:off x="0" y="127000"/>
            <a:ext cx="12192000" cy="6604000"/>
          </a:xfrm>
          <a:prstGeom prst="rect">
            <a:avLst/>
          </a:prstGeom>
        </p:spPr>
      </p:pic>
    </p:spTree>
    <p:extLst>
      <p:ext uri="{BB962C8B-B14F-4D97-AF65-F5344CB8AC3E}">
        <p14:creationId xmlns:p14="http://schemas.microsoft.com/office/powerpoint/2010/main" val="2536767593"/>
      </p:ext>
    </p:extLst>
  </p:cSld>
  <p:clrMapOvr>
    <a:masterClrMapping/>
  </p:clrMapOvr>
</p:sld>
</file>

<file path=ppt/theme/theme1.xml><?xml version="1.0" encoding="utf-8"?>
<a:theme xmlns:a="http://schemas.openxmlformats.org/drawingml/2006/main" name="GradientUnivers">
  <a:themeElements>
    <a:clrScheme name="Gradient">
      <a:dk1>
        <a:sysClr val="windowText" lastClr="000000"/>
      </a:dk1>
      <a:lt1>
        <a:sysClr val="window" lastClr="FFFFFF"/>
      </a:lt1>
      <a:dk2>
        <a:srgbClr val="10013F"/>
      </a:dk2>
      <a:lt2>
        <a:srgbClr val="F2F0FF"/>
      </a:lt2>
      <a:accent1>
        <a:srgbClr val="814DFF"/>
      </a:accent1>
      <a:accent2>
        <a:srgbClr val="243FFF"/>
      </a:accent2>
      <a:accent3>
        <a:srgbClr val="FF83B6"/>
      </a:accent3>
      <a:accent4>
        <a:srgbClr val="FF9022"/>
      </a:accent4>
      <a:accent5>
        <a:srgbClr val="FF1F85"/>
      </a:accent5>
      <a:accent6>
        <a:srgbClr val="1A98FF"/>
      </a:accent6>
      <a:hlink>
        <a:srgbClr val="0563C1"/>
      </a:hlink>
      <a:folHlink>
        <a:srgbClr val="954F72"/>
      </a:folHlink>
    </a:clrScheme>
    <a:fontScheme name="Personalizzato 2">
      <a:majorFont>
        <a:latin typeface="Montserrat"/>
        <a:ea typeface=""/>
        <a:cs typeface=""/>
      </a:majorFont>
      <a:minorFont>
        <a:latin typeface="Montserra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radientUnivers" id="{605F9078-86F9-4258-A3E1-F8EFF02AE8CC}" vid="{4848699B-BB01-41E3-9EC4-3D97DFE5292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ABC329F5-30EE-4BF7-AA2A-B837B51416B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C8E00D1-8EA3-4E42-801D-0253E1EAFC21}">
  <ds:schemaRefs>
    <ds:schemaRef ds:uri="http://schemas.microsoft.com/sharepoint/v3/contenttype/forms"/>
  </ds:schemaRefs>
</ds:datastoreItem>
</file>

<file path=customXml/itemProps3.xml><?xml version="1.0" encoding="utf-8"?>
<ds:datastoreItem xmlns:ds="http://schemas.openxmlformats.org/officeDocument/2006/customXml" ds:itemID="{99919F73-B6C2-4A43-95E2-833EC48925FE}">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{C038943D-EE37-422E-AD8A-D1ADCBAB749E}tf89338750_win32</Template>
  <TotalTime>6841</TotalTime>
  <Words>1244</Words>
  <Application>Microsoft Office PowerPoint</Application>
  <PresentationFormat>Widescreen</PresentationFormat>
  <Paragraphs>168</Paragraphs>
  <Slides>19</Slides>
  <Notes>1</Notes>
  <HiddenSlides>0</HiddenSlides>
  <MMClips>0</MMClips>
  <ScaleCrop>false</ScaleCrop>
  <HeadingPairs>
    <vt:vector size="6" baseType="variant">
      <vt:variant>
        <vt:lpstr>Caratteri utilizzati</vt:lpstr>
      </vt:variant>
      <vt:variant>
        <vt:i4>4</vt:i4>
      </vt:variant>
      <vt:variant>
        <vt:lpstr>Tema</vt:lpstr>
      </vt:variant>
      <vt:variant>
        <vt:i4>1</vt:i4>
      </vt:variant>
      <vt:variant>
        <vt:lpstr>Titoli diapositive</vt:lpstr>
      </vt:variant>
      <vt:variant>
        <vt:i4>19</vt:i4>
      </vt:variant>
    </vt:vector>
  </HeadingPairs>
  <TitlesOfParts>
    <vt:vector size="24" baseType="lpstr">
      <vt:lpstr>Arial</vt:lpstr>
      <vt:lpstr>Calibri</vt:lpstr>
      <vt:lpstr>Consolas</vt:lpstr>
      <vt:lpstr>Montserrat</vt:lpstr>
      <vt:lpstr>GradientUnivers</vt:lpstr>
      <vt:lpstr>Acoustic scene classification </vt:lpstr>
      <vt:lpstr>Team</vt:lpstr>
      <vt:lpstr>Introduction</vt:lpstr>
      <vt:lpstr>Task specification</vt:lpstr>
      <vt:lpstr>Our key ideas</vt:lpstr>
      <vt:lpstr>TUT 17</vt:lpstr>
      <vt:lpstr>The model</vt:lpstr>
      <vt:lpstr>Presentazione standard di PowerPoint</vt:lpstr>
      <vt:lpstr>Presentazione standard di PowerPoint</vt:lpstr>
      <vt:lpstr>Data Pre-Processing</vt:lpstr>
      <vt:lpstr>Our key ideas</vt:lpstr>
      <vt:lpstr>Chart</vt:lpstr>
      <vt:lpstr>Table</vt:lpstr>
      <vt:lpstr>The way to get started is to quit talking and begin doing.</vt:lpstr>
      <vt:lpstr>Timeline</vt:lpstr>
      <vt:lpstr>Title</vt:lpstr>
      <vt:lpstr>Title </vt:lpstr>
      <vt:lpstr>Summary</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Galaxy</dc:title>
  <dc:creator>Salvo Calcagno</dc:creator>
  <cp:lastModifiedBy>Aldo Barca</cp:lastModifiedBy>
  <cp:revision>34</cp:revision>
  <dcterms:created xsi:type="dcterms:W3CDTF">2023-05-16T15:20:59Z</dcterms:created>
  <dcterms:modified xsi:type="dcterms:W3CDTF">2024-06-28T11:38:54Z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